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81" r:id="rId5"/>
    <p:sldId id="258" r:id="rId6"/>
    <p:sldId id="280" r:id="rId7"/>
    <p:sldId id="276" r:id="rId8"/>
    <p:sldId id="277" r:id="rId9"/>
    <p:sldId id="262" r:id="rId10"/>
    <p:sldId id="261" r:id="rId11"/>
    <p:sldId id="263" r:id="rId12"/>
    <p:sldId id="265" r:id="rId13"/>
    <p:sldId id="269" r:id="rId14"/>
    <p:sldId id="266" r:id="rId15"/>
    <p:sldId id="267" r:id="rId16"/>
    <p:sldId id="268" r:id="rId17"/>
    <p:sldId id="270" r:id="rId18"/>
    <p:sldId id="273" r:id="rId19"/>
    <p:sldId id="271" r:id="rId20"/>
    <p:sldId id="274" r:id="rId21"/>
    <p:sldId id="278" r:id="rId22"/>
    <p:sldId id="275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86221-4B8C-459C-BADE-0E20F78516FF}" v="2099" dt="2023-12-15T12:48:02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denas Prieto, Milton Dario Dario" userId="d1f6a38b-0ea0-40b6-a961-f3733327afe0" providerId="ADAL" clId="{22B86221-4B8C-459C-BADE-0E20F78516FF}"/>
    <pc:docChg chg="undo custSel addSld delSld modSld sldOrd">
      <pc:chgData name="Cardenas Prieto, Milton Dario Dario" userId="d1f6a38b-0ea0-40b6-a961-f3733327afe0" providerId="ADAL" clId="{22B86221-4B8C-459C-BADE-0E20F78516FF}" dt="2023-12-15T23:25:41.767" v="8702"/>
      <pc:docMkLst>
        <pc:docMk/>
      </pc:docMkLst>
      <pc:sldChg chg="modSp mod">
        <pc:chgData name="Cardenas Prieto, Milton Dario Dario" userId="d1f6a38b-0ea0-40b6-a961-f3733327afe0" providerId="ADAL" clId="{22B86221-4B8C-459C-BADE-0E20F78516FF}" dt="2023-12-15T23:25:41.767" v="8702"/>
        <pc:sldMkLst>
          <pc:docMk/>
          <pc:sldMk cId="3938355118" sldId="256"/>
        </pc:sldMkLst>
        <pc:spChg chg="mod">
          <ac:chgData name="Cardenas Prieto, Milton Dario Dario" userId="d1f6a38b-0ea0-40b6-a961-f3733327afe0" providerId="ADAL" clId="{22B86221-4B8C-459C-BADE-0E20F78516FF}" dt="2023-12-15T23:25:41.767" v="8702"/>
          <ac:spMkLst>
            <pc:docMk/>
            <pc:sldMk cId="3938355118" sldId="256"/>
            <ac:spMk id="2" creationId="{34A6F906-6567-683A-9D73-4F4D84DAA2A6}"/>
          </ac:spMkLst>
        </pc:spChg>
        <pc:spChg chg="mod">
          <ac:chgData name="Cardenas Prieto, Milton Dario Dario" userId="d1f6a38b-0ea0-40b6-a961-f3733327afe0" providerId="ADAL" clId="{22B86221-4B8C-459C-BADE-0E20F78516FF}" dt="2023-12-15T12:47:44.798" v="7713" actId="1076"/>
          <ac:spMkLst>
            <pc:docMk/>
            <pc:sldMk cId="3938355118" sldId="256"/>
            <ac:spMk id="3" creationId="{E3FF95A1-CD59-6BE9-0637-42E615E6F173}"/>
          </ac:spMkLst>
        </pc:spChg>
        <pc:picChg chg="mod">
          <ac:chgData name="Cardenas Prieto, Milton Dario Dario" userId="d1f6a38b-0ea0-40b6-a961-f3733327afe0" providerId="ADAL" clId="{22B86221-4B8C-459C-BADE-0E20F78516FF}" dt="2023-12-15T12:47:16.853" v="7708" actId="1076"/>
          <ac:picMkLst>
            <pc:docMk/>
            <pc:sldMk cId="3938355118" sldId="256"/>
            <ac:picMk id="4" creationId="{AD1C85CF-B602-DAAF-0EB9-E021D33CB290}"/>
          </ac:picMkLst>
        </pc:picChg>
      </pc:sldChg>
      <pc:sldChg chg="addSp delSp modSp mod">
        <pc:chgData name="Cardenas Prieto, Milton Dario Dario" userId="d1f6a38b-0ea0-40b6-a961-f3733327afe0" providerId="ADAL" clId="{22B86221-4B8C-459C-BADE-0E20F78516FF}" dt="2023-12-15T12:25:45.356" v="7057" actId="14100"/>
        <pc:sldMkLst>
          <pc:docMk/>
          <pc:sldMk cId="1449973446" sldId="257"/>
        </pc:sldMkLst>
        <pc:spChg chg="add mod">
          <ac:chgData name="Cardenas Prieto, Milton Dario Dario" userId="d1f6a38b-0ea0-40b6-a961-f3733327afe0" providerId="ADAL" clId="{22B86221-4B8C-459C-BADE-0E20F78516FF}" dt="2023-12-15T12:25:45.356" v="7057" actId="14100"/>
          <ac:spMkLst>
            <pc:docMk/>
            <pc:sldMk cId="1449973446" sldId="257"/>
            <ac:spMk id="2" creationId="{E6BB37A1-5A2E-4E6E-B9A9-C6846DA1F09F}"/>
          </ac:spMkLst>
        </pc:spChg>
        <pc:spChg chg="add mod">
          <ac:chgData name="Cardenas Prieto, Milton Dario Dario" userId="d1f6a38b-0ea0-40b6-a961-f3733327afe0" providerId="ADAL" clId="{22B86221-4B8C-459C-BADE-0E20F78516FF}" dt="2023-12-15T12:25:39.659" v="7055" actId="14100"/>
          <ac:spMkLst>
            <pc:docMk/>
            <pc:sldMk cId="1449973446" sldId="257"/>
            <ac:spMk id="3" creationId="{20D68E0A-DFDC-6A26-0D2C-D1A276FEF6D9}"/>
          </ac:spMkLst>
        </pc:spChg>
        <pc:spChg chg="del mod">
          <ac:chgData name="Cardenas Prieto, Milton Dario Dario" userId="d1f6a38b-0ea0-40b6-a961-f3733327afe0" providerId="ADAL" clId="{22B86221-4B8C-459C-BADE-0E20F78516FF}" dt="2023-12-15T12:24:42.474" v="6980" actId="478"/>
          <ac:spMkLst>
            <pc:docMk/>
            <pc:sldMk cId="1449973446" sldId="257"/>
            <ac:spMk id="6" creationId="{577528ED-7526-49B7-C9AA-20F1C0E934DF}"/>
          </ac:spMkLst>
        </pc:spChg>
        <pc:spChg chg="add del mod">
          <ac:chgData name="Cardenas Prieto, Milton Dario Dario" userId="d1f6a38b-0ea0-40b6-a961-f3733327afe0" providerId="ADAL" clId="{22B86221-4B8C-459C-BADE-0E20F78516FF}" dt="2023-12-15T12:25:42.386" v="7056" actId="14100"/>
          <ac:spMkLst>
            <pc:docMk/>
            <pc:sldMk cId="1449973446" sldId="257"/>
            <ac:spMk id="7" creationId="{2CEA2758-AE85-CED3-99BD-A7803F8CE7BF}"/>
          </ac:spMkLst>
        </pc:spChg>
      </pc:sldChg>
      <pc:sldChg chg="addSp delSp modSp mod modAnim">
        <pc:chgData name="Cardenas Prieto, Milton Dario Dario" userId="d1f6a38b-0ea0-40b6-a961-f3733327afe0" providerId="ADAL" clId="{22B86221-4B8C-459C-BADE-0E20F78516FF}" dt="2023-12-15T11:48:54.244" v="6179"/>
        <pc:sldMkLst>
          <pc:docMk/>
          <pc:sldMk cId="1290915263" sldId="258"/>
        </pc:sldMkLst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3" creationId="{4C2555B0-9BCA-4E18-7554-E1304C8EE268}"/>
          </ac:spMkLst>
        </pc:spChg>
        <pc:spChg chg="del">
          <ac:chgData name="Cardenas Prieto, Milton Dario Dario" userId="d1f6a38b-0ea0-40b6-a961-f3733327afe0" providerId="ADAL" clId="{22B86221-4B8C-459C-BADE-0E20F78516FF}" dt="2023-12-15T10:15:54.260" v="3583" actId="478"/>
          <ac:spMkLst>
            <pc:docMk/>
            <pc:sldMk cId="1290915263" sldId="258"/>
            <ac:spMk id="5" creationId="{A75D4238-95E4-1533-FBA7-6D6B605ACEE8}"/>
          </ac:spMkLst>
        </pc:spChg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6" creationId="{3FF3ABD5-C34A-91B2-2A78-E12AD809ED2C}"/>
          </ac:spMkLst>
        </pc:spChg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8" creationId="{58800C32-0471-7247-A531-02D906EF31E7}"/>
          </ac:spMkLst>
        </pc:spChg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9" creationId="{D33A9F3C-A34A-61A7-81F8-D30CB1ED046D}"/>
          </ac:spMkLst>
        </pc:spChg>
        <pc:spChg chg="add mod">
          <ac:chgData name="Cardenas Prieto, Milton Dario Dario" userId="d1f6a38b-0ea0-40b6-a961-f3733327afe0" providerId="ADAL" clId="{22B86221-4B8C-459C-BADE-0E20F78516FF}" dt="2023-12-15T11:48:45.088" v="6177" actId="1035"/>
          <ac:spMkLst>
            <pc:docMk/>
            <pc:sldMk cId="1290915263" sldId="258"/>
            <ac:spMk id="10" creationId="{E2E71565-BAA4-768C-2032-1EDCF34CD1EF}"/>
          </ac:spMkLst>
        </pc:spChg>
        <pc:spChg chg="add mod">
          <ac:chgData name="Cardenas Prieto, Milton Dario Dario" userId="d1f6a38b-0ea0-40b6-a961-f3733327afe0" providerId="ADAL" clId="{22B86221-4B8C-459C-BADE-0E20F78516FF}" dt="2023-12-15T11:48:45.088" v="6177" actId="1035"/>
          <ac:spMkLst>
            <pc:docMk/>
            <pc:sldMk cId="1290915263" sldId="258"/>
            <ac:spMk id="11" creationId="{7FF18DAA-D084-3299-8842-6686105F4130}"/>
          </ac:spMkLst>
        </pc:spChg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12" creationId="{F241E7C7-FDD2-2D8D-E2C4-E79F827C7E09}"/>
          </ac:spMkLst>
        </pc:spChg>
        <pc:spChg chg="add mod">
          <ac:chgData name="Cardenas Prieto, Milton Dario Dario" userId="d1f6a38b-0ea0-40b6-a961-f3733327afe0" providerId="ADAL" clId="{22B86221-4B8C-459C-BADE-0E20F78516FF}" dt="2023-12-15T11:48:14.235" v="6172" actId="1036"/>
          <ac:spMkLst>
            <pc:docMk/>
            <pc:sldMk cId="1290915263" sldId="258"/>
            <ac:spMk id="13" creationId="{58F266AF-FFD1-358C-ADBF-3C914C28A8A4}"/>
          </ac:spMkLst>
        </pc:spChg>
        <pc:picChg chg="del mod">
          <ac:chgData name="Cardenas Prieto, Milton Dario Dario" userId="d1f6a38b-0ea0-40b6-a961-f3733327afe0" providerId="ADAL" clId="{22B86221-4B8C-459C-BADE-0E20F78516FF}" dt="2023-12-15T10:22:17.814" v="3796" actId="478"/>
          <ac:picMkLst>
            <pc:docMk/>
            <pc:sldMk cId="1290915263" sldId="258"/>
            <ac:picMk id="7" creationId="{DDDD165D-AA66-FD8A-25BC-37194E6531FB}"/>
          </ac:picMkLst>
        </pc:picChg>
      </pc:sldChg>
      <pc:sldChg chg="addSp delSp modSp del mod">
        <pc:chgData name="Cardenas Prieto, Milton Dario Dario" userId="d1f6a38b-0ea0-40b6-a961-f3733327afe0" providerId="ADAL" clId="{22B86221-4B8C-459C-BADE-0E20F78516FF}" dt="2023-12-15T12:01:57.691" v="6381" actId="47"/>
        <pc:sldMkLst>
          <pc:docMk/>
          <pc:sldMk cId="1083736436" sldId="259"/>
        </pc:sldMkLst>
        <pc:spChg chg="add del mod">
          <ac:chgData name="Cardenas Prieto, Milton Dario Dario" userId="d1f6a38b-0ea0-40b6-a961-f3733327afe0" providerId="ADAL" clId="{22B86221-4B8C-459C-BADE-0E20F78516FF}" dt="2023-12-15T10:22:29.012" v="3797" actId="478"/>
          <ac:spMkLst>
            <pc:docMk/>
            <pc:sldMk cId="1083736436" sldId="259"/>
            <ac:spMk id="2" creationId="{D493C213-8704-1EF3-72C1-1D11F8A2BEB4}"/>
          </ac:spMkLst>
        </pc:spChg>
        <pc:spChg chg="add del mod">
          <ac:chgData name="Cardenas Prieto, Milton Dario Dario" userId="d1f6a38b-0ea0-40b6-a961-f3733327afe0" providerId="ADAL" clId="{22B86221-4B8C-459C-BADE-0E20F78516FF}" dt="2023-12-15T10:22:29.012" v="3797" actId="478"/>
          <ac:spMkLst>
            <pc:docMk/>
            <pc:sldMk cId="1083736436" sldId="259"/>
            <ac:spMk id="3" creationId="{03E20393-3B86-00F0-F991-42211C083C4F}"/>
          </ac:spMkLst>
        </pc:spChg>
        <pc:spChg chg="add del mod">
          <ac:chgData name="Cardenas Prieto, Milton Dario Dario" userId="d1f6a38b-0ea0-40b6-a961-f3733327afe0" providerId="ADAL" clId="{22B86221-4B8C-459C-BADE-0E20F78516FF}" dt="2023-12-15T10:22:32.440" v="3798" actId="478"/>
          <ac:spMkLst>
            <pc:docMk/>
            <pc:sldMk cId="1083736436" sldId="259"/>
            <ac:spMk id="4" creationId="{194D018B-FABB-F393-7FBD-E533C170EFCC}"/>
          </ac:spMkLst>
        </pc:spChg>
        <pc:spChg chg="add del mod">
          <ac:chgData name="Cardenas Prieto, Milton Dario Dario" userId="d1f6a38b-0ea0-40b6-a961-f3733327afe0" providerId="ADAL" clId="{22B86221-4B8C-459C-BADE-0E20F78516FF}" dt="2023-12-15T10:22:29.012" v="3797" actId="478"/>
          <ac:spMkLst>
            <pc:docMk/>
            <pc:sldMk cId="1083736436" sldId="259"/>
            <ac:spMk id="5" creationId="{E0515634-914E-91F1-0A95-CEB8F81E33EC}"/>
          </ac:spMkLst>
        </pc:spChg>
        <pc:spChg chg="add del mod">
          <ac:chgData name="Cardenas Prieto, Milton Dario Dario" userId="d1f6a38b-0ea0-40b6-a961-f3733327afe0" providerId="ADAL" clId="{22B86221-4B8C-459C-BADE-0E20F78516FF}" dt="2023-12-15T10:22:29.012" v="3797" actId="478"/>
          <ac:spMkLst>
            <pc:docMk/>
            <pc:sldMk cId="1083736436" sldId="259"/>
            <ac:spMk id="6" creationId="{20514877-2D0B-F57C-AC2C-CE3E512E2680}"/>
          </ac:spMkLst>
        </pc:spChg>
        <pc:spChg chg="add del mod">
          <ac:chgData name="Cardenas Prieto, Milton Dario Dario" userId="d1f6a38b-0ea0-40b6-a961-f3733327afe0" providerId="ADAL" clId="{22B86221-4B8C-459C-BADE-0E20F78516FF}" dt="2023-12-15T10:22:32.440" v="3798" actId="478"/>
          <ac:spMkLst>
            <pc:docMk/>
            <pc:sldMk cId="1083736436" sldId="259"/>
            <ac:spMk id="8" creationId="{034B31A1-1845-AD4D-85CF-CA6D439A5855}"/>
          </ac:spMkLst>
        </pc:spChg>
        <pc:picChg chg="del">
          <ac:chgData name="Cardenas Prieto, Milton Dario Dario" userId="d1f6a38b-0ea0-40b6-a961-f3733327afe0" providerId="ADAL" clId="{22B86221-4B8C-459C-BADE-0E20F78516FF}" dt="2023-12-15T06:19:24.616" v="821" actId="478"/>
          <ac:picMkLst>
            <pc:docMk/>
            <pc:sldMk cId="1083736436" sldId="259"/>
            <ac:picMk id="7" creationId="{24CD6037-337C-D9B2-393A-65953F13E3CC}"/>
          </ac:picMkLst>
        </pc:picChg>
        <pc:picChg chg="del">
          <ac:chgData name="Cardenas Prieto, Milton Dario Dario" userId="d1f6a38b-0ea0-40b6-a961-f3733327afe0" providerId="ADAL" clId="{22B86221-4B8C-459C-BADE-0E20F78516FF}" dt="2023-12-15T06:19:22.776" v="820" actId="478"/>
          <ac:picMkLst>
            <pc:docMk/>
            <pc:sldMk cId="1083736436" sldId="259"/>
            <ac:picMk id="9" creationId="{3086E57D-F698-9737-34FF-6D2822859901}"/>
          </ac:picMkLst>
        </pc:picChg>
      </pc:sldChg>
      <pc:sldChg chg="addSp delSp modSp new del mod">
        <pc:chgData name="Cardenas Prieto, Milton Dario Dario" userId="d1f6a38b-0ea0-40b6-a961-f3733327afe0" providerId="ADAL" clId="{22B86221-4B8C-459C-BADE-0E20F78516FF}" dt="2023-12-15T12:01:58.822" v="6382" actId="47"/>
        <pc:sldMkLst>
          <pc:docMk/>
          <pc:sldMk cId="3519138531" sldId="260"/>
        </pc:sldMkLst>
        <pc:spChg chg="mod">
          <ac:chgData name="Cardenas Prieto, Milton Dario Dario" userId="d1f6a38b-0ea0-40b6-a961-f3733327afe0" providerId="ADAL" clId="{22B86221-4B8C-459C-BADE-0E20F78516FF}" dt="2023-12-15T11:07:49.186" v="4289" actId="20577"/>
          <ac:spMkLst>
            <pc:docMk/>
            <pc:sldMk cId="3519138531" sldId="260"/>
            <ac:spMk id="2" creationId="{60359D3E-8DB2-A160-C4B2-E0D85825DACE}"/>
          </ac:spMkLst>
        </pc:spChg>
        <pc:spChg chg="del">
          <ac:chgData name="Cardenas Prieto, Milton Dario Dario" userId="d1f6a38b-0ea0-40b6-a961-f3733327afe0" providerId="ADAL" clId="{22B86221-4B8C-459C-BADE-0E20F78516FF}" dt="2023-12-15T05:44:40.536" v="11" actId="478"/>
          <ac:spMkLst>
            <pc:docMk/>
            <pc:sldMk cId="3519138531" sldId="260"/>
            <ac:spMk id="3" creationId="{DA526EAE-5504-4085-DD12-383D96DDE830}"/>
          </ac:spMkLst>
        </pc:spChg>
        <pc:spChg chg="add del">
          <ac:chgData name="Cardenas Prieto, Milton Dario Dario" userId="d1f6a38b-0ea0-40b6-a961-f3733327afe0" providerId="ADAL" clId="{22B86221-4B8C-459C-BADE-0E20F78516FF}" dt="2023-12-15T05:47:15.867" v="15" actId="478"/>
          <ac:spMkLst>
            <pc:docMk/>
            <pc:sldMk cId="3519138531" sldId="260"/>
            <ac:spMk id="7" creationId="{DF3F8058-B07A-A9C5-68D5-D1ED8FDF23E0}"/>
          </ac:spMkLst>
        </pc:spChg>
        <pc:spChg chg="add del mod">
          <ac:chgData name="Cardenas Prieto, Milton Dario Dario" userId="d1f6a38b-0ea0-40b6-a961-f3733327afe0" providerId="ADAL" clId="{22B86221-4B8C-459C-BADE-0E20F78516FF}" dt="2023-12-15T11:07:52.542" v="4290" actId="478"/>
          <ac:spMkLst>
            <pc:docMk/>
            <pc:sldMk cId="3519138531" sldId="260"/>
            <ac:spMk id="12" creationId="{2D48504F-1C7A-C0E3-7624-30C55F0E6187}"/>
          </ac:spMkLst>
        </pc:spChg>
        <pc:picChg chg="add del mod">
          <ac:chgData name="Cardenas Prieto, Milton Dario Dario" userId="d1f6a38b-0ea0-40b6-a961-f3733327afe0" providerId="ADAL" clId="{22B86221-4B8C-459C-BADE-0E20F78516FF}" dt="2023-12-15T05:47:17.824" v="16" actId="478"/>
          <ac:picMkLst>
            <pc:docMk/>
            <pc:sldMk cId="3519138531" sldId="260"/>
            <ac:picMk id="5" creationId="{652112F0-0793-A853-1994-6A3A081984C6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5:50:03.348" v="23" actId="478"/>
          <ac:picMkLst>
            <pc:docMk/>
            <pc:sldMk cId="3519138531" sldId="260"/>
            <ac:picMk id="9" creationId="{C220F372-A966-843D-7B57-DDF8C6F2B7B9}"/>
          </ac:picMkLst>
        </pc:picChg>
        <pc:picChg chg="add del mod">
          <ac:chgData name="Cardenas Prieto, Milton Dario Dario" userId="d1f6a38b-0ea0-40b6-a961-f3733327afe0" providerId="ADAL" clId="{22B86221-4B8C-459C-BADE-0E20F78516FF}" dt="2023-12-15T11:07:39.132" v="4261" actId="478"/>
          <ac:picMkLst>
            <pc:docMk/>
            <pc:sldMk cId="3519138531" sldId="260"/>
            <ac:picMk id="11" creationId="{BBBD836E-4004-C270-7BA0-D8F7B97BFBAD}"/>
          </ac:picMkLst>
        </pc:picChg>
      </pc:sldChg>
      <pc:sldChg chg="addSp delSp modSp new mod ord modAnim">
        <pc:chgData name="Cardenas Prieto, Milton Dario Dario" userId="d1f6a38b-0ea0-40b6-a961-f3733327afe0" providerId="ADAL" clId="{22B86221-4B8C-459C-BADE-0E20F78516FF}" dt="2023-12-15T12:22:19.381" v="6858"/>
        <pc:sldMkLst>
          <pc:docMk/>
          <pc:sldMk cId="3816713792" sldId="261"/>
        </pc:sldMkLst>
        <pc:spChg chg="mod">
          <ac:chgData name="Cardenas Prieto, Milton Dario Dario" userId="d1f6a38b-0ea0-40b6-a961-f3733327afe0" providerId="ADAL" clId="{22B86221-4B8C-459C-BADE-0E20F78516FF}" dt="2023-12-15T06:15:14.247" v="547" actId="20577"/>
          <ac:spMkLst>
            <pc:docMk/>
            <pc:sldMk cId="3816713792" sldId="261"/>
            <ac:spMk id="2" creationId="{AA933487-CBF5-29CC-E0BE-552A8680711B}"/>
          </ac:spMkLst>
        </pc:spChg>
        <pc:spChg chg="del">
          <ac:chgData name="Cardenas Prieto, Milton Dario Dario" userId="d1f6a38b-0ea0-40b6-a961-f3733327afe0" providerId="ADAL" clId="{22B86221-4B8C-459C-BADE-0E20F78516FF}" dt="2023-12-15T05:52:55.676" v="58" actId="478"/>
          <ac:spMkLst>
            <pc:docMk/>
            <pc:sldMk cId="3816713792" sldId="261"/>
            <ac:spMk id="3" creationId="{1BAABE07-0490-FD92-9324-C5503BA3EE28}"/>
          </ac:spMkLst>
        </pc:spChg>
        <pc:spChg chg="add del mod">
          <ac:chgData name="Cardenas Prieto, Milton Dario Dario" userId="d1f6a38b-0ea0-40b6-a961-f3733327afe0" providerId="ADAL" clId="{22B86221-4B8C-459C-BADE-0E20F78516FF}" dt="2023-12-15T06:12:25.444" v="342" actId="478"/>
          <ac:spMkLst>
            <pc:docMk/>
            <pc:sldMk cId="3816713792" sldId="261"/>
            <ac:spMk id="25" creationId="{D6DBDA37-A200-1DA5-7124-0DBF9973C317}"/>
          </ac:spMkLst>
        </pc:spChg>
        <pc:spChg chg="add del mod">
          <ac:chgData name="Cardenas Prieto, Milton Dario Dario" userId="d1f6a38b-0ea0-40b6-a961-f3733327afe0" providerId="ADAL" clId="{22B86221-4B8C-459C-BADE-0E20F78516FF}" dt="2023-12-15T06:12:45.066" v="380" actId="478"/>
          <ac:spMkLst>
            <pc:docMk/>
            <pc:sldMk cId="3816713792" sldId="261"/>
            <ac:spMk id="26" creationId="{E94AB4E2-BE64-E3BF-433D-A7CCAA329956}"/>
          </ac:spMkLst>
        </pc:spChg>
        <pc:spChg chg="add mod">
          <ac:chgData name="Cardenas Prieto, Milton Dario Dario" userId="d1f6a38b-0ea0-40b6-a961-f3733327afe0" providerId="ADAL" clId="{22B86221-4B8C-459C-BADE-0E20F78516FF}" dt="2023-12-15T06:13:35.659" v="460" actId="1076"/>
          <ac:spMkLst>
            <pc:docMk/>
            <pc:sldMk cId="3816713792" sldId="261"/>
            <ac:spMk id="27" creationId="{861C82E9-D363-C47E-3514-3344A3B0424F}"/>
          </ac:spMkLst>
        </pc:spChg>
        <pc:spChg chg="add mod">
          <ac:chgData name="Cardenas Prieto, Milton Dario Dario" userId="d1f6a38b-0ea0-40b6-a961-f3733327afe0" providerId="ADAL" clId="{22B86221-4B8C-459C-BADE-0E20F78516FF}" dt="2023-12-15T06:14:09.693" v="509" actId="1037"/>
          <ac:spMkLst>
            <pc:docMk/>
            <pc:sldMk cId="3816713792" sldId="261"/>
            <ac:spMk id="28" creationId="{255B7E02-1696-CCD7-AA69-2B6DCCF78755}"/>
          </ac:spMkLst>
        </pc:spChg>
        <pc:spChg chg="add mod">
          <ac:chgData name="Cardenas Prieto, Milton Dario Dario" userId="d1f6a38b-0ea0-40b6-a961-f3733327afe0" providerId="ADAL" clId="{22B86221-4B8C-459C-BADE-0E20F78516FF}" dt="2023-12-15T06:14:57.538" v="543" actId="20577"/>
          <ac:spMkLst>
            <pc:docMk/>
            <pc:sldMk cId="3816713792" sldId="261"/>
            <ac:spMk id="29" creationId="{FD9AB220-3B3D-2443-5D56-E205865C004C}"/>
          </ac:spMkLst>
        </pc:spChg>
        <pc:picChg chg="add mod">
          <ac:chgData name="Cardenas Prieto, Milton Dario Dario" userId="d1f6a38b-0ea0-40b6-a961-f3733327afe0" providerId="ADAL" clId="{22B86221-4B8C-459C-BADE-0E20F78516FF}" dt="2023-12-15T12:22:19.381" v="6858"/>
          <ac:picMkLst>
            <pc:docMk/>
            <pc:sldMk cId="3816713792" sldId="261"/>
            <ac:picMk id="3" creationId="{A98A713D-70FB-22A0-A6AE-0BECDA03C7E3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5:54:20.173" v="78" actId="478"/>
          <ac:picMkLst>
            <pc:docMk/>
            <pc:sldMk cId="3816713792" sldId="261"/>
            <ac:picMk id="4" creationId="{05034B79-703C-3705-E915-6E130873828D}"/>
          </ac:picMkLst>
        </pc:picChg>
        <pc:picChg chg="add del mod modCrop">
          <ac:chgData name="Cardenas Prieto, Milton Dario Dario" userId="d1f6a38b-0ea0-40b6-a961-f3733327afe0" providerId="ADAL" clId="{22B86221-4B8C-459C-BADE-0E20F78516FF}" dt="2023-12-15T05:57:20.210" v="159" actId="478"/>
          <ac:picMkLst>
            <pc:docMk/>
            <pc:sldMk cId="3816713792" sldId="261"/>
            <ac:picMk id="6" creationId="{902C16D3-71FB-991A-CBFD-7F11C7E5C7D2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5:55:28.951" v="98" actId="478"/>
          <ac:picMkLst>
            <pc:docMk/>
            <pc:sldMk cId="3816713792" sldId="261"/>
            <ac:picMk id="8" creationId="{D6C599DF-FC42-A07A-5206-DA4201FEB58D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5:57:18.553" v="157" actId="478"/>
          <ac:picMkLst>
            <pc:docMk/>
            <pc:sldMk cId="3816713792" sldId="261"/>
            <ac:picMk id="10" creationId="{1CB2FA24-940C-420A-BC98-A52B7C8F685E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6:03:05.008" v="217" actId="478"/>
          <ac:picMkLst>
            <pc:docMk/>
            <pc:sldMk cId="3816713792" sldId="261"/>
            <ac:picMk id="12" creationId="{AE53EAC6-276E-4BFD-0E4B-7854D1808B55}"/>
          </ac:picMkLst>
        </pc:picChg>
        <pc:picChg chg="add del mod modCrop">
          <ac:chgData name="Cardenas Prieto, Milton Dario Dario" userId="d1f6a38b-0ea0-40b6-a961-f3733327afe0" providerId="ADAL" clId="{22B86221-4B8C-459C-BADE-0E20F78516FF}" dt="2023-12-15T06:10:02.469" v="241" actId="478"/>
          <ac:picMkLst>
            <pc:docMk/>
            <pc:sldMk cId="3816713792" sldId="261"/>
            <ac:picMk id="14" creationId="{F266235E-2443-8CE9-7F12-82D9C52C9DC2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6:06:56.753" v="227" actId="478"/>
          <ac:picMkLst>
            <pc:docMk/>
            <pc:sldMk cId="3816713792" sldId="261"/>
            <ac:picMk id="16" creationId="{1700A3F5-2C6C-91B0-5775-3AAA097F6761}"/>
          </ac:picMkLst>
        </pc:picChg>
        <pc:picChg chg="add mod">
          <ac:chgData name="Cardenas Prieto, Milton Dario Dario" userId="d1f6a38b-0ea0-40b6-a961-f3733327afe0" providerId="ADAL" clId="{22B86221-4B8C-459C-BADE-0E20F78516FF}" dt="2023-12-15T06:13:37.123" v="461" actId="1076"/>
          <ac:picMkLst>
            <pc:docMk/>
            <pc:sldMk cId="3816713792" sldId="261"/>
            <ac:picMk id="18" creationId="{12CD3F66-BFB6-5302-AEA1-421496B699CC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6:10:37.380" v="251" actId="478"/>
          <ac:picMkLst>
            <pc:docMk/>
            <pc:sldMk cId="3816713792" sldId="261"/>
            <ac:picMk id="20" creationId="{2A693317-3558-69DD-224C-2F8153A41172}"/>
          </ac:picMkLst>
        </pc:picChg>
        <pc:picChg chg="add mod">
          <ac:chgData name="Cardenas Prieto, Milton Dario Dario" userId="d1f6a38b-0ea0-40b6-a961-f3733327afe0" providerId="ADAL" clId="{22B86221-4B8C-459C-BADE-0E20F78516FF}" dt="2023-12-15T06:14:13.543" v="510" actId="1076"/>
          <ac:picMkLst>
            <pc:docMk/>
            <pc:sldMk cId="3816713792" sldId="261"/>
            <ac:picMk id="22" creationId="{9A44004C-0BAB-BEB8-127F-A30E03AEF509}"/>
          </ac:picMkLst>
        </pc:picChg>
        <pc:picChg chg="add del mod modCrop">
          <ac:chgData name="Cardenas Prieto, Milton Dario Dario" userId="d1f6a38b-0ea0-40b6-a961-f3733327afe0" providerId="ADAL" clId="{22B86221-4B8C-459C-BADE-0E20F78516FF}" dt="2023-12-15T06:15:03.483" v="544" actId="1076"/>
          <ac:picMkLst>
            <pc:docMk/>
            <pc:sldMk cId="3816713792" sldId="261"/>
            <ac:picMk id="24" creationId="{1C0BC170-B3FB-5F9A-4300-415A7B9F50FE}"/>
          </ac:picMkLst>
        </pc:picChg>
      </pc:sldChg>
      <pc:sldChg chg="addSp delSp modSp add mod modAnim">
        <pc:chgData name="Cardenas Prieto, Milton Dario Dario" userId="d1f6a38b-0ea0-40b6-a961-f3733327afe0" providerId="ADAL" clId="{22B86221-4B8C-459C-BADE-0E20F78516FF}" dt="2023-12-15T12:22:16.291" v="6857"/>
        <pc:sldMkLst>
          <pc:docMk/>
          <pc:sldMk cId="2059461732" sldId="262"/>
        </pc:sldMkLst>
        <pc:spChg chg="mod">
          <ac:chgData name="Cardenas Prieto, Milton Dario Dario" userId="d1f6a38b-0ea0-40b6-a961-f3733327afe0" providerId="ADAL" clId="{22B86221-4B8C-459C-BADE-0E20F78516FF}" dt="2023-12-15T11:31:51.429" v="5387" actId="20577"/>
          <ac:spMkLst>
            <pc:docMk/>
            <pc:sldMk cId="2059461732" sldId="262"/>
            <ac:spMk id="2" creationId="{AA933487-CBF5-29CC-E0BE-552A8680711B}"/>
          </ac:spMkLst>
        </pc:spChg>
        <pc:picChg chg="add mod">
          <ac:chgData name="Cardenas Prieto, Milton Dario Dario" userId="d1f6a38b-0ea0-40b6-a961-f3733327afe0" providerId="ADAL" clId="{22B86221-4B8C-459C-BADE-0E20F78516FF}" dt="2023-12-15T12:22:16.291" v="6857"/>
          <ac:picMkLst>
            <pc:docMk/>
            <pc:sldMk cId="2059461732" sldId="262"/>
            <ac:picMk id="3" creationId="{A29388EF-5948-AE1F-29D1-009B2798B6A8}"/>
          </ac:picMkLst>
        </pc:picChg>
        <pc:picChg chg="add mod">
          <ac:chgData name="Cardenas Prieto, Milton Dario Dario" userId="d1f6a38b-0ea0-40b6-a961-f3733327afe0" providerId="ADAL" clId="{22B86221-4B8C-459C-BADE-0E20F78516FF}" dt="2023-12-15T06:02:35.448" v="212" actId="1076"/>
          <ac:picMkLst>
            <pc:docMk/>
            <pc:sldMk cId="2059461732" sldId="262"/>
            <ac:picMk id="4" creationId="{ABC39983-6758-C7A1-0C09-000AAA994664}"/>
          </ac:picMkLst>
        </pc:picChg>
        <pc:picChg chg="add del mod modCrop">
          <ac:chgData name="Cardenas Prieto, Milton Dario Dario" userId="d1f6a38b-0ea0-40b6-a961-f3733327afe0" providerId="ADAL" clId="{22B86221-4B8C-459C-BADE-0E20F78516FF}" dt="2023-12-15T06:01:51.526" v="201" actId="478"/>
          <ac:picMkLst>
            <pc:docMk/>
            <pc:sldMk cId="2059461732" sldId="262"/>
            <ac:picMk id="5" creationId="{88597FD2-B094-70A9-59D0-D2A4506FE859}"/>
          </ac:picMkLst>
        </pc:picChg>
        <pc:picChg chg="del">
          <ac:chgData name="Cardenas Prieto, Milton Dario Dario" userId="d1f6a38b-0ea0-40b6-a961-f3733327afe0" providerId="ADAL" clId="{22B86221-4B8C-459C-BADE-0E20F78516FF}" dt="2023-12-15T05:56:45.401" v="116" actId="478"/>
          <ac:picMkLst>
            <pc:docMk/>
            <pc:sldMk cId="2059461732" sldId="262"/>
            <ac:picMk id="6" creationId="{902C16D3-71FB-991A-CBFD-7F11C7E5C7D2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6:02:18.101" v="205" actId="478"/>
          <ac:picMkLst>
            <pc:docMk/>
            <pc:sldMk cId="2059461732" sldId="262"/>
            <ac:picMk id="8" creationId="{E918EA79-6538-7CCA-A4EC-094223E11B78}"/>
          </ac:picMkLst>
        </pc:picChg>
        <pc:picChg chg="del">
          <ac:chgData name="Cardenas Prieto, Milton Dario Dario" userId="d1f6a38b-0ea0-40b6-a961-f3733327afe0" providerId="ADAL" clId="{22B86221-4B8C-459C-BADE-0E20F78516FF}" dt="2023-12-15T05:56:44.641" v="115" actId="478"/>
          <ac:picMkLst>
            <pc:docMk/>
            <pc:sldMk cId="2059461732" sldId="262"/>
            <ac:picMk id="10" creationId="{1CB2FA24-940C-420A-BC98-A52B7C8F685E}"/>
          </ac:picMkLst>
        </pc:picChg>
        <pc:picChg chg="add mod">
          <ac:chgData name="Cardenas Prieto, Milton Dario Dario" userId="d1f6a38b-0ea0-40b6-a961-f3733327afe0" providerId="ADAL" clId="{22B86221-4B8C-459C-BADE-0E20F78516FF}" dt="2023-12-15T06:27:54.180" v="1151" actId="14100"/>
          <ac:picMkLst>
            <pc:docMk/>
            <pc:sldMk cId="2059461732" sldId="262"/>
            <ac:picMk id="11" creationId="{2174E830-5C49-3834-98ED-215807F4513C}"/>
          </ac:picMkLst>
        </pc:picChg>
      </pc:sldChg>
      <pc:sldChg chg="addSp delSp modSp add mod delAnim modAnim">
        <pc:chgData name="Cardenas Prieto, Milton Dario Dario" userId="d1f6a38b-0ea0-40b6-a961-f3733327afe0" providerId="ADAL" clId="{22B86221-4B8C-459C-BADE-0E20F78516FF}" dt="2023-12-15T12:44:11.437" v="7694" actId="20577"/>
        <pc:sldMkLst>
          <pc:docMk/>
          <pc:sldMk cId="3996768906" sldId="263"/>
        </pc:sldMkLst>
        <pc:spChg chg="mod">
          <ac:chgData name="Cardenas Prieto, Milton Dario Dario" userId="d1f6a38b-0ea0-40b6-a961-f3733327afe0" providerId="ADAL" clId="{22B86221-4B8C-459C-BADE-0E20F78516FF}" dt="2023-12-15T12:44:11.437" v="7694" actId="20577"/>
          <ac:spMkLst>
            <pc:docMk/>
            <pc:sldMk cId="3996768906" sldId="263"/>
            <ac:spMk id="2" creationId="{AA933487-CBF5-29CC-E0BE-552A8680711B}"/>
          </ac:spMkLst>
        </pc:spChg>
        <pc:spChg chg="add del mod">
          <ac:chgData name="Cardenas Prieto, Milton Dario Dario" userId="d1f6a38b-0ea0-40b6-a961-f3733327afe0" providerId="ADAL" clId="{22B86221-4B8C-459C-BADE-0E20F78516FF}" dt="2023-12-15T06:22:33.715" v="881" actId="478"/>
          <ac:spMkLst>
            <pc:docMk/>
            <pc:sldMk cId="3996768906" sldId="263"/>
            <ac:spMk id="3" creationId="{846A170C-A1AE-9A7C-1474-A6F6C1143F9C}"/>
          </ac:spMkLst>
        </pc:spChg>
        <pc:spChg chg="add mod">
          <ac:chgData name="Cardenas Prieto, Milton Dario Dario" userId="d1f6a38b-0ea0-40b6-a961-f3733327afe0" providerId="ADAL" clId="{22B86221-4B8C-459C-BADE-0E20F78516FF}" dt="2023-12-15T06:29:17.122" v="1158"/>
          <ac:spMkLst>
            <pc:docMk/>
            <pc:sldMk cId="3996768906" sldId="263"/>
            <ac:spMk id="8" creationId="{4D220A12-FC43-B1BA-9D8D-4B57B33BCAA0}"/>
          </ac:spMkLst>
        </pc:spChg>
        <pc:spChg chg="add mod">
          <ac:chgData name="Cardenas Prieto, Milton Dario Dario" userId="d1f6a38b-0ea0-40b6-a961-f3733327afe0" providerId="ADAL" clId="{22B86221-4B8C-459C-BADE-0E20F78516FF}" dt="2023-12-15T06:29:31.093" v="1168" actId="20577"/>
          <ac:spMkLst>
            <pc:docMk/>
            <pc:sldMk cId="3996768906" sldId="263"/>
            <ac:spMk id="9" creationId="{A8325843-6385-FE5B-CFCA-5782294010A6}"/>
          </ac:spMkLst>
        </pc:spChg>
        <pc:spChg chg="add mod">
          <ac:chgData name="Cardenas Prieto, Milton Dario Dario" userId="d1f6a38b-0ea0-40b6-a961-f3733327afe0" providerId="ADAL" clId="{22B86221-4B8C-459C-BADE-0E20F78516FF}" dt="2023-12-15T06:29:52.046" v="1174"/>
          <ac:spMkLst>
            <pc:docMk/>
            <pc:sldMk cId="3996768906" sldId="263"/>
            <ac:spMk id="12" creationId="{7800945E-BA24-407C-820F-729F53C610F9}"/>
          </ac:spMkLst>
        </pc:spChg>
        <pc:spChg chg="del">
          <ac:chgData name="Cardenas Prieto, Milton Dario Dario" userId="d1f6a38b-0ea0-40b6-a961-f3733327afe0" providerId="ADAL" clId="{22B86221-4B8C-459C-BADE-0E20F78516FF}" dt="2023-12-15T06:16:38.578" v="595" actId="478"/>
          <ac:spMkLst>
            <pc:docMk/>
            <pc:sldMk cId="3996768906" sldId="263"/>
            <ac:spMk id="27" creationId="{861C82E9-D363-C47E-3514-3344A3B0424F}"/>
          </ac:spMkLst>
        </pc:spChg>
        <pc:spChg chg="del mod">
          <ac:chgData name="Cardenas Prieto, Milton Dario Dario" userId="d1f6a38b-0ea0-40b6-a961-f3733327afe0" providerId="ADAL" clId="{22B86221-4B8C-459C-BADE-0E20F78516FF}" dt="2023-12-15T06:16:41.807" v="599" actId="478"/>
          <ac:spMkLst>
            <pc:docMk/>
            <pc:sldMk cId="3996768906" sldId="263"/>
            <ac:spMk id="28" creationId="{255B7E02-1696-CCD7-AA69-2B6DCCF78755}"/>
          </ac:spMkLst>
        </pc:spChg>
        <pc:spChg chg="del">
          <ac:chgData name="Cardenas Prieto, Milton Dario Dario" userId="d1f6a38b-0ea0-40b6-a961-f3733327afe0" providerId="ADAL" clId="{22B86221-4B8C-459C-BADE-0E20F78516FF}" dt="2023-12-15T06:16:44.210" v="600" actId="478"/>
          <ac:spMkLst>
            <pc:docMk/>
            <pc:sldMk cId="3996768906" sldId="263"/>
            <ac:spMk id="29" creationId="{FD9AB220-3B3D-2443-5D56-E205865C004C}"/>
          </ac:spMkLst>
        </pc:spChg>
        <pc:picChg chg="add mod">
          <ac:chgData name="Cardenas Prieto, Milton Dario Dario" userId="d1f6a38b-0ea0-40b6-a961-f3733327afe0" providerId="ADAL" clId="{22B86221-4B8C-459C-BADE-0E20F78516FF}" dt="2023-12-15T12:22:22.559" v="6859"/>
          <ac:picMkLst>
            <pc:docMk/>
            <pc:sldMk cId="3996768906" sldId="263"/>
            <ac:picMk id="3" creationId="{022E394A-3241-4683-7BB8-4B6A1EBB7176}"/>
          </ac:picMkLst>
        </pc:picChg>
        <pc:picChg chg="add mod">
          <ac:chgData name="Cardenas Prieto, Milton Dario Dario" userId="d1f6a38b-0ea0-40b6-a961-f3733327afe0" providerId="ADAL" clId="{22B86221-4B8C-459C-BADE-0E20F78516FF}" dt="2023-12-15T06:23:30.672" v="963" actId="1076"/>
          <ac:picMkLst>
            <pc:docMk/>
            <pc:sldMk cId="3996768906" sldId="263"/>
            <ac:picMk id="5" creationId="{E8F9DDE4-615D-186B-0288-DAE19E68B0A0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6:24:40.623" v="1003" actId="478"/>
          <ac:picMkLst>
            <pc:docMk/>
            <pc:sldMk cId="3996768906" sldId="263"/>
            <ac:picMk id="7" creationId="{E5E85AAA-4E81-BF8F-ABAB-54764413C31F}"/>
          </ac:picMkLst>
        </pc:picChg>
        <pc:picChg chg="add mod">
          <ac:chgData name="Cardenas Prieto, Milton Dario Dario" userId="d1f6a38b-0ea0-40b6-a961-f3733327afe0" providerId="ADAL" clId="{22B86221-4B8C-459C-BADE-0E20F78516FF}" dt="2023-12-15T06:25:27.355" v="1013" actId="14100"/>
          <ac:picMkLst>
            <pc:docMk/>
            <pc:sldMk cId="3996768906" sldId="263"/>
            <ac:picMk id="11" creationId="{3E520A86-2787-C21F-FCBB-6E11D6E4E610}"/>
          </ac:picMkLst>
        </pc:picChg>
        <pc:picChg chg="add mod">
          <ac:chgData name="Cardenas Prieto, Milton Dario Dario" userId="d1f6a38b-0ea0-40b6-a961-f3733327afe0" providerId="ADAL" clId="{22B86221-4B8C-459C-BADE-0E20F78516FF}" dt="2023-12-15T06:25:23.988" v="1012" actId="14100"/>
          <ac:picMkLst>
            <pc:docMk/>
            <pc:sldMk cId="3996768906" sldId="263"/>
            <ac:picMk id="14" creationId="{D2F061DF-DAD4-1D56-E9AA-567EC6F538AE}"/>
          </ac:picMkLst>
        </pc:picChg>
        <pc:picChg chg="del">
          <ac:chgData name="Cardenas Prieto, Milton Dario Dario" userId="d1f6a38b-0ea0-40b6-a961-f3733327afe0" providerId="ADAL" clId="{22B86221-4B8C-459C-BADE-0E20F78516FF}" dt="2023-12-15T06:16:39.577" v="596" actId="478"/>
          <ac:picMkLst>
            <pc:docMk/>
            <pc:sldMk cId="3996768906" sldId="263"/>
            <ac:picMk id="18" creationId="{12CD3F66-BFB6-5302-AEA1-421496B699CC}"/>
          </ac:picMkLst>
        </pc:picChg>
        <pc:picChg chg="del">
          <ac:chgData name="Cardenas Prieto, Milton Dario Dario" userId="d1f6a38b-0ea0-40b6-a961-f3733327afe0" providerId="ADAL" clId="{22B86221-4B8C-459C-BADE-0E20F78516FF}" dt="2023-12-15T06:16:40.229" v="597" actId="478"/>
          <ac:picMkLst>
            <pc:docMk/>
            <pc:sldMk cId="3996768906" sldId="263"/>
            <ac:picMk id="22" creationId="{9A44004C-0BAB-BEB8-127F-A30E03AEF509}"/>
          </ac:picMkLst>
        </pc:picChg>
        <pc:picChg chg="del">
          <ac:chgData name="Cardenas Prieto, Milton Dario Dario" userId="d1f6a38b-0ea0-40b6-a961-f3733327afe0" providerId="ADAL" clId="{22B86221-4B8C-459C-BADE-0E20F78516FF}" dt="2023-12-15T06:16:44.838" v="601" actId="478"/>
          <ac:picMkLst>
            <pc:docMk/>
            <pc:sldMk cId="3996768906" sldId="263"/>
            <ac:picMk id="24" creationId="{1C0BC170-B3FB-5F9A-4300-415A7B9F50FE}"/>
          </ac:picMkLst>
        </pc:picChg>
      </pc:sldChg>
      <pc:sldChg chg="addSp delSp modSp add del mod ord delAnim">
        <pc:chgData name="Cardenas Prieto, Milton Dario Dario" userId="d1f6a38b-0ea0-40b6-a961-f3733327afe0" providerId="ADAL" clId="{22B86221-4B8C-459C-BADE-0E20F78516FF}" dt="2023-12-15T12:01:16.320" v="6380" actId="47"/>
        <pc:sldMkLst>
          <pc:docMk/>
          <pc:sldMk cId="3275792880" sldId="264"/>
        </pc:sldMkLst>
        <pc:spChg chg="mod">
          <ac:chgData name="Cardenas Prieto, Milton Dario Dario" userId="d1f6a38b-0ea0-40b6-a961-f3733327afe0" providerId="ADAL" clId="{22B86221-4B8C-459C-BADE-0E20F78516FF}" dt="2023-12-15T06:26:59.586" v="1060" actId="1036"/>
          <ac:spMkLst>
            <pc:docMk/>
            <pc:sldMk cId="3275792880" sldId="264"/>
            <ac:spMk id="2" creationId="{AA933487-CBF5-29CC-E0BE-552A8680711B}"/>
          </ac:spMkLst>
        </pc:spChg>
        <pc:spChg chg="add del mod">
          <ac:chgData name="Cardenas Prieto, Milton Dario Dario" userId="d1f6a38b-0ea0-40b6-a961-f3733327afe0" providerId="ADAL" clId="{22B86221-4B8C-459C-BADE-0E20F78516FF}" dt="2023-12-15T11:57:45.914" v="6304" actId="478"/>
          <ac:spMkLst>
            <pc:docMk/>
            <pc:sldMk cId="3275792880" sldId="264"/>
            <ac:spMk id="3" creationId="{5A695B66-610F-166A-AC7A-F99F16568B62}"/>
          </ac:spMkLst>
        </pc:spChg>
        <pc:spChg chg="del">
          <ac:chgData name="Cardenas Prieto, Milton Dario Dario" userId="d1f6a38b-0ea0-40b6-a961-f3733327afe0" providerId="ADAL" clId="{22B86221-4B8C-459C-BADE-0E20F78516FF}" dt="2023-12-15T06:26:46.873" v="1026" actId="478"/>
          <ac:spMkLst>
            <pc:docMk/>
            <pc:sldMk cId="3275792880" sldId="264"/>
            <ac:spMk id="8" creationId="{4D220A12-FC43-B1BA-9D8D-4B57B33BCAA0}"/>
          </ac:spMkLst>
        </pc:spChg>
        <pc:spChg chg="del">
          <ac:chgData name="Cardenas Prieto, Milton Dario Dario" userId="d1f6a38b-0ea0-40b6-a961-f3733327afe0" providerId="ADAL" clId="{22B86221-4B8C-459C-BADE-0E20F78516FF}" dt="2023-12-15T06:26:46.873" v="1026" actId="478"/>
          <ac:spMkLst>
            <pc:docMk/>
            <pc:sldMk cId="3275792880" sldId="264"/>
            <ac:spMk id="9" creationId="{A8325843-6385-FE5B-CFCA-5782294010A6}"/>
          </ac:spMkLst>
        </pc:spChg>
        <pc:spChg chg="del">
          <ac:chgData name="Cardenas Prieto, Milton Dario Dario" userId="d1f6a38b-0ea0-40b6-a961-f3733327afe0" providerId="ADAL" clId="{22B86221-4B8C-459C-BADE-0E20F78516FF}" dt="2023-12-15T06:26:46.873" v="1026" actId="478"/>
          <ac:spMkLst>
            <pc:docMk/>
            <pc:sldMk cId="3275792880" sldId="264"/>
            <ac:spMk id="12" creationId="{7800945E-BA24-407C-820F-729F53C610F9}"/>
          </ac:spMkLst>
        </pc:spChg>
        <pc:picChg chg="del">
          <ac:chgData name="Cardenas Prieto, Milton Dario Dario" userId="d1f6a38b-0ea0-40b6-a961-f3733327afe0" providerId="ADAL" clId="{22B86221-4B8C-459C-BADE-0E20F78516FF}" dt="2023-12-15T06:26:46.873" v="1026" actId="478"/>
          <ac:picMkLst>
            <pc:docMk/>
            <pc:sldMk cId="3275792880" sldId="264"/>
            <ac:picMk id="5" creationId="{E8F9DDE4-615D-186B-0288-DAE19E68B0A0}"/>
          </ac:picMkLst>
        </pc:picChg>
        <pc:picChg chg="del">
          <ac:chgData name="Cardenas Prieto, Milton Dario Dario" userId="d1f6a38b-0ea0-40b6-a961-f3733327afe0" providerId="ADAL" clId="{22B86221-4B8C-459C-BADE-0E20F78516FF}" dt="2023-12-15T06:26:46.873" v="1026" actId="478"/>
          <ac:picMkLst>
            <pc:docMk/>
            <pc:sldMk cId="3275792880" sldId="264"/>
            <ac:picMk id="11" creationId="{3E520A86-2787-C21F-FCBB-6E11D6E4E610}"/>
          </ac:picMkLst>
        </pc:picChg>
        <pc:picChg chg="del">
          <ac:chgData name="Cardenas Prieto, Milton Dario Dario" userId="d1f6a38b-0ea0-40b6-a961-f3733327afe0" providerId="ADAL" clId="{22B86221-4B8C-459C-BADE-0E20F78516FF}" dt="2023-12-15T06:26:46.873" v="1026" actId="478"/>
          <ac:picMkLst>
            <pc:docMk/>
            <pc:sldMk cId="3275792880" sldId="264"/>
            <ac:picMk id="14" creationId="{D2F061DF-DAD4-1D56-E9AA-567EC6F538AE}"/>
          </ac:picMkLst>
        </pc:picChg>
      </pc:sldChg>
      <pc:sldChg chg="addSp delSp modSp add mod delAnim modAnim">
        <pc:chgData name="Cardenas Prieto, Milton Dario Dario" userId="d1f6a38b-0ea0-40b6-a961-f3733327afe0" providerId="ADAL" clId="{22B86221-4B8C-459C-BADE-0E20F78516FF}" dt="2023-12-15T12:22:24.755" v="6860"/>
        <pc:sldMkLst>
          <pc:docMk/>
          <pc:sldMk cId="2748515703" sldId="265"/>
        </pc:sldMkLst>
        <pc:spChg chg="mod">
          <ac:chgData name="Cardenas Prieto, Milton Dario Dario" userId="d1f6a38b-0ea0-40b6-a961-f3733327afe0" providerId="ADAL" clId="{22B86221-4B8C-459C-BADE-0E20F78516FF}" dt="2023-12-15T11:56:35.308" v="6301" actId="20577"/>
          <ac:spMkLst>
            <pc:docMk/>
            <pc:sldMk cId="2748515703" sldId="265"/>
            <ac:spMk id="2" creationId="{AA933487-CBF5-29CC-E0BE-552A8680711B}"/>
          </ac:spMkLst>
        </pc:spChg>
        <pc:spChg chg="del">
          <ac:chgData name="Cardenas Prieto, Milton Dario Dario" userId="d1f6a38b-0ea0-40b6-a961-f3733327afe0" providerId="ADAL" clId="{22B86221-4B8C-459C-BADE-0E20F78516FF}" dt="2023-12-15T11:51:45.455" v="6188" actId="478"/>
          <ac:spMkLst>
            <pc:docMk/>
            <pc:sldMk cId="2748515703" sldId="265"/>
            <ac:spMk id="3" creationId="{5A695B66-610F-166A-AC7A-F99F16568B62}"/>
          </ac:spMkLst>
        </pc:spChg>
        <pc:spChg chg="add del">
          <ac:chgData name="Cardenas Prieto, Milton Dario Dario" userId="d1f6a38b-0ea0-40b6-a961-f3733327afe0" providerId="ADAL" clId="{22B86221-4B8C-459C-BADE-0E20F78516FF}" dt="2023-12-15T11:51:51.248" v="6190" actId="22"/>
          <ac:spMkLst>
            <pc:docMk/>
            <pc:sldMk cId="2748515703" sldId="265"/>
            <ac:spMk id="5" creationId="{D9031331-C3CB-6A3A-13B1-A54965EFEAB4}"/>
          </ac:spMkLst>
        </pc:spChg>
        <pc:spChg chg="add del mod">
          <ac:chgData name="Cardenas Prieto, Milton Dario Dario" userId="d1f6a38b-0ea0-40b6-a961-f3733327afe0" providerId="ADAL" clId="{22B86221-4B8C-459C-BADE-0E20F78516FF}" dt="2023-12-15T11:52:59.535" v="6199" actId="478"/>
          <ac:spMkLst>
            <pc:docMk/>
            <pc:sldMk cId="2748515703" sldId="265"/>
            <ac:spMk id="7" creationId="{3EC2F32E-223D-1B8E-DB1E-BECB503578B9}"/>
          </ac:spMkLst>
        </pc:spChg>
        <pc:spChg chg="add del">
          <ac:chgData name="Cardenas Prieto, Milton Dario Dario" userId="d1f6a38b-0ea0-40b6-a961-f3733327afe0" providerId="ADAL" clId="{22B86221-4B8C-459C-BADE-0E20F78516FF}" dt="2023-12-15T11:53:02.533" v="6201" actId="22"/>
          <ac:spMkLst>
            <pc:docMk/>
            <pc:sldMk cId="2748515703" sldId="265"/>
            <ac:spMk id="9" creationId="{796FFB83-9C57-E7B6-A702-6BB104AD6C58}"/>
          </ac:spMkLst>
        </pc:spChg>
        <pc:spChg chg="add mod">
          <ac:chgData name="Cardenas Prieto, Milton Dario Dario" userId="d1f6a38b-0ea0-40b6-a961-f3733327afe0" providerId="ADAL" clId="{22B86221-4B8C-459C-BADE-0E20F78516FF}" dt="2023-12-15T12:02:41.991" v="6412" actId="20577"/>
          <ac:spMkLst>
            <pc:docMk/>
            <pc:sldMk cId="2748515703" sldId="265"/>
            <ac:spMk id="11" creationId="{04755672-B071-8662-1679-EACBD27ADDD4}"/>
          </ac:spMkLst>
        </pc:spChg>
        <pc:spChg chg="add mod">
          <ac:chgData name="Cardenas Prieto, Milton Dario Dario" userId="d1f6a38b-0ea0-40b6-a961-f3733327afe0" providerId="ADAL" clId="{22B86221-4B8C-459C-BADE-0E20F78516FF}" dt="2023-12-15T11:56:27.094" v="6273" actId="1035"/>
          <ac:spMkLst>
            <pc:docMk/>
            <pc:sldMk cId="2748515703" sldId="265"/>
            <ac:spMk id="13" creationId="{CAD202DF-4A87-2CDB-D856-01CB24B6993A}"/>
          </ac:spMkLst>
        </pc:spChg>
        <pc:spChg chg="add mod">
          <ac:chgData name="Cardenas Prieto, Milton Dario Dario" userId="d1f6a38b-0ea0-40b6-a961-f3733327afe0" providerId="ADAL" clId="{22B86221-4B8C-459C-BADE-0E20F78516FF}" dt="2023-12-15T11:56:27.094" v="6273" actId="1035"/>
          <ac:spMkLst>
            <pc:docMk/>
            <pc:sldMk cId="2748515703" sldId="265"/>
            <ac:spMk id="15" creationId="{32C7823C-1D0C-29B0-9546-470BD8F2C3A2}"/>
          </ac:spMkLst>
        </pc:spChg>
        <pc:picChg chg="add del mod">
          <ac:chgData name="Cardenas Prieto, Milton Dario Dario" userId="d1f6a38b-0ea0-40b6-a961-f3733327afe0" providerId="ADAL" clId="{22B86221-4B8C-459C-BADE-0E20F78516FF}" dt="2023-12-15T11:56:21.474" v="6264" actId="478"/>
          <ac:picMkLst>
            <pc:docMk/>
            <pc:sldMk cId="2748515703" sldId="265"/>
            <ac:picMk id="16" creationId="{F6684B33-55B7-ABAB-6F35-8B7E8FE19DC4}"/>
          </ac:picMkLst>
        </pc:picChg>
        <pc:picChg chg="add mod">
          <ac:chgData name="Cardenas Prieto, Milton Dario Dario" userId="d1f6a38b-0ea0-40b6-a961-f3733327afe0" providerId="ADAL" clId="{22B86221-4B8C-459C-BADE-0E20F78516FF}" dt="2023-12-15T12:22:24.755" v="6860"/>
          <ac:picMkLst>
            <pc:docMk/>
            <pc:sldMk cId="2748515703" sldId="265"/>
            <ac:picMk id="17" creationId="{F8BCB118-C1BA-DF8A-3E84-D97DE17B2AFD}"/>
          </ac:picMkLst>
        </pc:picChg>
      </pc:sldChg>
      <pc:sldChg chg="addSp delSp modSp add mod">
        <pc:chgData name="Cardenas Prieto, Milton Dario Dario" userId="d1f6a38b-0ea0-40b6-a961-f3733327afe0" providerId="ADAL" clId="{22B86221-4B8C-459C-BADE-0E20F78516FF}" dt="2023-12-15T12:22:29.821" v="6862"/>
        <pc:sldMkLst>
          <pc:docMk/>
          <pc:sldMk cId="570011123" sldId="266"/>
        </pc:sldMkLst>
        <pc:spChg chg="mod">
          <ac:chgData name="Cardenas Prieto, Milton Dario Dario" userId="d1f6a38b-0ea0-40b6-a961-f3733327afe0" providerId="ADAL" clId="{22B86221-4B8C-459C-BADE-0E20F78516FF}" dt="2023-12-15T08:22:24.331" v="2644" actId="20577"/>
          <ac:spMkLst>
            <pc:docMk/>
            <pc:sldMk cId="570011123" sldId="266"/>
            <ac:spMk id="2" creationId="{AA933487-CBF5-29CC-E0BE-552A8680711B}"/>
          </ac:spMkLst>
        </pc:spChg>
        <pc:spChg chg="del">
          <ac:chgData name="Cardenas Prieto, Milton Dario Dario" userId="d1f6a38b-0ea0-40b6-a961-f3733327afe0" providerId="ADAL" clId="{22B86221-4B8C-459C-BADE-0E20F78516FF}" dt="2023-12-15T07:21:41.490" v="1906" actId="478"/>
          <ac:spMkLst>
            <pc:docMk/>
            <pc:sldMk cId="570011123" sldId="266"/>
            <ac:spMk id="3" creationId="{5A695B66-610F-166A-AC7A-F99F16568B62}"/>
          </ac:spMkLst>
        </pc:spChg>
        <pc:picChg chg="add mod">
          <ac:chgData name="Cardenas Prieto, Milton Dario Dario" userId="d1f6a38b-0ea0-40b6-a961-f3733327afe0" providerId="ADAL" clId="{22B86221-4B8C-459C-BADE-0E20F78516FF}" dt="2023-12-15T12:22:29.821" v="6862"/>
          <ac:picMkLst>
            <pc:docMk/>
            <pc:sldMk cId="570011123" sldId="266"/>
            <ac:picMk id="3" creationId="{0F3C0B1F-E91A-7E8A-73C7-D3FFB5ADF76D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7:29:53.534" v="1909" actId="478"/>
          <ac:picMkLst>
            <pc:docMk/>
            <pc:sldMk cId="570011123" sldId="266"/>
            <ac:picMk id="5" creationId="{B39AF1FC-DC03-8777-07A1-42723BB65E56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7:30:31.664" v="1933" actId="478"/>
          <ac:picMkLst>
            <pc:docMk/>
            <pc:sldMk cId="570011123" sldId="266"/>
            <ac:picMk id="7" creationId="{52899F1D-7D10-3F15-FB3B-B51DE35D93C2}"/>
          </ac:picMkLst>
        </pc:picChg>
        <pc:picChg chg="add del mod">
          <ac:chgData name="Cardenas Prieto, Milton Dario Dario" userId="d1f6a38b-0ea0-40b6-a961-f3733327afe0" providerId="ADAL" clId="{22B86221-4B8C-459C-BADE-0E20F78516FF}" dt="2023-12-15T07:36:43.473" v="2035" actId="478"/>
          <ac:picMkLst>
            <pc:docMk/>
            <pc:sldMk cId="570011123" sldId="266"/>
            <ac:picMk id="9" creationId="{A7629071-4822-5088-7206-49DE342EF7FA}"/>
          </ac:picMkLst>
        </pc:picChg>
        <pc:picChg chg="add del">
          <ac:chgData name="Cardenas Prieto, Milton Dario Dario" userId="d1f6a38b-0ea0-40b6-a961-f3733327afe0" providerId="ADAL" clId="{22B86221-4B8C-459C-BADE-0E20F78516FF}" dt="2023-12-15T07:37:45.950" v="2037" actId="478"/>
          <ac:picMkLst>
            <pc:docMk/>
            <pc:sldMk cId="570011123" sldId="266"/>
            <ac:picMk id="11" creationId="{11883DCD-2D1E-98CC-9028-566556E71C5D}"/>
          </ac:picMkLst>
        </pc:picChg>
        <pc:picChg chg="add mod">
          <ac:chgData name="Cardenas Prieto, Milton Dario Dario" userId="d1f6a38b-0ea0-40b6-a961-f3733327afe0" providerId="ADAL" clId="{22B86221-4B8C-459C-BADE-0E20F78516FF}" dt="2023-12-15T07:38:13.053" v="2046" actId="1076"/>
          <ac:picMkLst>
            <pc:docMk/>
            <pc:sldMk cId="570011123" sldId="266"/>
            <ac:picMk id="13" creationId="{B9502650-89AC-9167-6A7E-B3E70103C518}"/>
          </ac:picMkLst>
        </pc:picChg>
      </pc:sldChg>
      <pc:sldChg chg="addSp delSp modSp add mod">
        <pc:chgData name="Cardenas Prieto, Milton Dario Dario" userId="d1f6a38b-0ea0-40b6-a961-f3733327afe0" providerId="ADAL" clId="{22B86221-4B8C-459C-BADE-0E20F78516FF}" dt="2023-12-15T12:22:32.408" v="6863"/>
        <pc:sldMkLst>
          <pc:docMk/>
          <pc:sldMk cId="2109149966" sldId="267"/>
        </pc:sldMkLst>
        <pc:spChg chg="mod">
          <ac:chgData name="Cardenas Prieto, Milton Dario Dario" userId="d1f6a38b-0ea0-40b6-a961-f3733327afe0" providerId="ADAL" clId="{22B86221-4B8C-459C-BADE-0E20F78516FF}" dt="2023-12-15T08:23:08.554" v="2645"/>
          <ac:spMkLst>
            <pc:docMk/>
            <pc:sldMk cId="2109149966" sldId="267"/>
            <ac:spMk id="2" creationId="{AA933487-CBF5-29CC-E0BE-552A8680711B}"/>
          </ac:spMkLst>
        </pc:spChg>
        <pc:picChg chg="add mod">
          <ac:chgData name="Cardenas Prieto, Milton Dario Dario" userId="d1f6a38b-0ea0-40b6-a961-f3733327afe0" providerId="ADAL" clId="{22B86221-4B8C-459C-BADE-0E20F78516FF}" dt="2023-12-15T12:22:32.408" v="6863"/>
          <ac:picMkLst>
            <pc:docMk/>
            <pc:sldMk cId="2109149966" sldId="267"/>
            <ac:picMk id="3" creationId="{7A53D925-4BBE-5226-6D45-D48985CF9142}"/>
          </ac:picMkLst>
        </pc:picChg>
        <pc:picChg chg="add mod">
          <ac:chgData name="Cardenas Prieto, Milton Dario Dario" userId="d1f6a38b-0ea0-40b6-a961-f3733327afe0" providerId="ADAL" clId="{22B86221-4B8C-459C-BADE-0E20F78516FF}" dt="2023-12-15T07:50:50.352" v="2053" actId="1076"/>
          <ac:picMkLst>
            <pc:docMk/>
            <pc:sldMk cId="2109149966" sldId="267"/>
            <ac:picMk id="4" creationId="{20788608-4EFD-40F6-D8B9-EDFC231DDA9C}"/>
          </ac:picMkLst>
        </pc:picChg>
        <pc:picChg chg="del mod">
          <ac:chgData name="Cardenas Prieto, Milton Dario Dario" userId="d1f6a38b-0ea0-40b6-a961-f3733327afe0" providerId="ADAL" clId="{22B86221-4B8C-459C-BADE-0E20F78516FF}" dt="2023-12-15T07:50:35.872" v="2050" actId="478"/>
          <ac:picMkLst>
            <pc:docMk/>
            <pc:sldMk cId="2109149966" sldId="267"/>
            <ac:picMk id="13" creationId="{B9502650-89AC-9167-6A7E-B3E70103C518}"/>
          </ac:picMkLst>
        </pc:picChg>
      </pc:sldChg>
      <pc:sldChg chg="addSp delSp modSp add mod">
        <pc:chgData name="Cardenas Prieto, Milton Dario Dario" userId="d1f6a38b-0ea0-40b6-a961-f3733327afe0" providerId="ADAL" clId="{22B86221-4B8C-459C-BADE-0E20F78516FF}" dt="2023-12-15T12:22:35.489" v="6864"/>
        <pc:sldMkLst>
          <pc:docMk/>
          <pc:sldMk cId="2421181514" sldId="268"/>
        </pc:sldMkLst>
        <pc:spChg chg="mod">
          <ac:chgData name="Cardenas Prieto, Milton Dario Dario" userId="d1f6a38b-0ea0-40b6-a961-f3733327afe0" providerId="ADAL" clId="{22B86221-4B8C-459C-BADE-0E20F78516FF}" dt="2023-12-15T08:23:34.284" v="2650" actId="20577"/>
          <ac:spMkLst>
            <pc:docMk/>
            <pc:sldMk cId="2421181514" sldId="268"/>
            <ac:spMk id="2" creationId="{AA933487-CBF5-29CC-E0BE-552A8680711B}"/>
          </ac:spMkLst>
        </pc:spChg>
        <pc:picChg chg="add mod">
          <ac:chgData name="Cardenas Prieto, Milton Dario Dario" userId="d1f6a38b-0ea0-40b6-a961-f3733327afe0" providerId="ADAL" clId="{22B86221-4B8C-459C-BADE-0E20F78516FF}" dt="2023-12-15T12:22:35.489" v="6864"/>
          <ac:picMkLst>
            <pc:docMk/>
            <pc:sldMk cId="2421181514" sldId="268"/>
            <ac:picMk id="3" creationId="{45E748BB-6E75-0608-E56B-21BB62F8E9FB}"/>
          </ac:picMkLst>
        </pc:picChg>
        <pc:picChg chg="del">
          <ac:chgData name="Cardenas Prieto, Milton Dario Dario" userId="d1f6a38b-0ea0-40b6-a961-f3733327afe0" providerId="ADAL" clId="{22B86221-4B8C-459C-BADE-0E20F78516FF}" dt="2023-12-15T07:57:05.257" v="2061" actId="478"/>
          <ac:picMkLst>
            <pc:docMk/>
            <pc:sldMk cId="2421181514" sldId="268"/>
            <ac:picMk id="4" creationId="{20788608-4EFD-40F6-D8B9-EDFC231DDA9C}"/>
          </ac:picMkLst>
        </pc:picChg>
        <pc:picChg chg="add mod">
          <ac:chgData name="Cardenas Prieto, Milton Dario Dario" userId="d1f6a38b-0ea0-40b6-a961-f3733327afe0" providerId="ADAL" clId="{22B86221-4B8C-459C-BADE-0E20F78516FF}" dt="2023-12-15T07:57:28.841" v="2066" actId="14100"/>
          <ac:picMkLst>
            <pc:docMk/>
            <pc:sldMk cId="2421181514" sldId="268"/>
            <ac:picMk id="5" creationId="{31140898-40A6-6F70-4458-039FF157F046}"/>
          </ac:picMkLst>
        </pc:picChg>
      </pc:sldChg>
      <pc:sldChg chg="addSp delSp modSp new mod ord modAnim">
        <pc:chgData name="Cardenas Prieto, Milton Dario Dario" userId="d1f6a38b-0ea0-40b6-a961-f3733327afe0" providerId="ADAL" clId="{22B86221-4B8C-459C-BADE-0E20F78516FF}" dt="2023-12-15T12:22:26.847" v="6861"/>
        <pc:sldMkLst>
          <pc:docMk/>
          <pc:sldMk cId="975294158" sldId="269"/>
        </pc:sldMkLst>
        <pc:spChg chg="mod">
          <ac:chgData name="Cardenas Prieto, Milton Dario Dario" userId="d1f6a38b-0ea0-40b6-a961-f3733327afe0" providerId="ADAL" clId="{22B86221-4B8C-459C-BADE-0E20F78516FF}" dt="2023-12-15T08:01:16.448" v="2110" actId="1076"/>
          <ac:spMkLst>
            <pc:docMk/>
            <pc:sldMk cId="975294158" sldId="269"/>
            <ac:spMk id="2" creationId="{25023415-B6B3-A7BA-9296-FFA0780689E9}"/>
          </ac:spMkLst>
        </pc:spChg>
        <pc:spChg chg="del">
          <ac:chgData name="Cardenas Prieto, Milton Dario Dario" userId="d1f6a38b-0ea0-40b6-a961-f3733327afe0" providerId="ADAL" clId="{22B86221-4B8C-459C-BADE-0E20F78516FF}" dt="2023-12-15T08:00:27.690" v="2102" actId="478"/>
          <ac:spMkLst>
            <pc:docMk/>
            <pc:sldMk cId="975294158" sldId="269"/>
            <ac:spMk id="3" creationId="{986EB807-4973-9BC0-EB84-DDDD64DB3392}"/>
          </ac:spMkLst>
        </pc:spChg>
        <pc:spChg chg="add mod">
          <ac:chgData name="Cardenas Prieto, Milton Dario Dario" userId="d1f6a38b-0ea0-40b6-a961-f3733327afe0" providerId="ADAL" clId="{22B86221-4B8C-459C-BADE-0E20F78516FF}" dt="2023-12-15T08:02:18.662" v="2119" actId="14100"/>
          <ac:spMkLst>
            <pc:docMk/>
            <pc:sldMk cId="975294158" sldId="269"/>
            <ac:spMk id="5" creationId="{6429907E-ACC7-FAED-5DCF-D2377BA27268}"/>
          </ac:spMkLst>
        </pc:spChg>
        <pc:spChg chg="add mod">
          <ac:chgData name="Cardenas Prieto, Milton Dario Dario" userId="d1f6a38b-0ea0-40b6-a961-f3733327afe0" providerId="ADAL" clId="{22B86221-4B8C-459C-BADE-0E20F78516FF}" dt="2023-12-15T08:24:26.763" v="2688" actId="1035"/>
          <ac:spMkLst>
            <pc:docMk/>
            <pc:sldMk cId="975294158" sldId="269"/>
            <ac:spMk id="6" creationId="{4960BE12-E1F2-EDD5-CBC5-12029FDF9EB5}"/>
          </ac:spMkLst>
        </pc:spChg>
        <pc:spChg chg="add mod">
          <ac:chgData name="Cardenas Prieto, Milton Dario Dario" userId="d1f6a38b-0ea0-40b6-a961-f3733327afe0" providerId="ADAL" clId="{22B86221-4B8C-459C-BADE-0E20F78516FF}" dt="2023-12-15T08:24:26.763" v="2688" actId="1035"/>
          <ac:spMkLst>
            <pc:docMk/>
            <pc:sldMk cId="975294158" sldId="269"/>
            <ac:spMk id="7" creationId="{E429C06A-C11B-63CA-5D64-50C69B773F37}"/>
          </ac:spMkLst>
        </pc:spChg>
        <pc:spChg chg="add mod">
          <ac:chgData name="Cardenas Prieto, Milton Dario Dario" userId="d1f6a38b-0ea0-40b6-a961-f3733327afe0" providerId="ADAL" clId="{22B86221-4B8C-459C-BADE-0E20F78516FF}" dt="2023-12-15T08:24:26.763" v="2688" actId="1035"/>
          <ac:spMkLst>
            <pc:docMk/>
            <pc:sldMk cId="975294158" sldId="269"/>
            <ac:spMk id="8" creationId="{3AE8B88D-CE22-A214-EF2D-A1035C5A0C61}"/>
          </ac:spMkLst>
        </pc:spChg>
        <pc:spChg chg="add mod">
          <ac:chgData name="Cardenas Prieto, Milton Dario Dario" userId="d1f6a38b-0ea0-40b6-a961-f3733327afe0" providerId="ADAL" clId="{22B86221-4B8C-459C-BADE-0E20F78516FF}" dt="2023-12-15T08:24:26.763" v="2688" actId="1035"/>
          <ac:spMkLst>
            <pc:docMk/>
            <pc:sldMk cId="975294158" sldId="269"/>
            <ac:spMk id="9" creationId="{7426B349-2A77-7249-D9F7-2A03931F56B2}"/>
          </ac:spMkLst>
        </pc:spChg>
        <pc:spChg chg="add del mod">
          <ac:chgData name="Cardenas Prieto, Milton Dario Dario" userId="d1f6a38b-0ea0-40b6-a961-f3733327afe0" providerId="ADAL" clId="{22B86221-4B8C-459C-BADE-0E20F78516FF}" dt="2023-12-15T08:18:20.715" v="2525" actId="478"/>
          <ac:spMkLst>
            <pc:docMk/>
            <pc:sldMk cId="975294158" sldId="269"/>
            <ac:spMk id="10" creationId="{95878979-E5CB-BBEA-2B15-AA78838103B8}"/>
          </ac:spMkLst>
        </pc:spChg>
        <pc:spChg chg="add del mod">
          <ac:chgData name="Cardenas Prieto, Milton Dario Dario" userId="d1f6a38b-0ea0-40b6-a961-f3733327afe0" providerId="ADAL" clId="{22B86221-4B8C-459C-BADE-0E20F78516FF}" dt="2023-12-15T08:18:19.239" v="2524" actId="478"/>
          <ac:spMkLst>
            <pc:docMk/>
            <pc:sldMk cId="975294158" sldId="269"/>
            <ac:spMk id="11" creationId="{B426A6D8-0E8C-C4B2-B66B-002A5839021C}"/>
          </ac:spMkLst>
        </pc:spChg>
        <pc:spChg chg="add del mod">
          <ac:chgData name="Cardenas Prieto, Milton Dario Dario" userId="d1f6a38b-0ea0-40b6-a961-f3733327afe0" providerId="ADAL" clId="{22B86221-4B8C-459C-BADE-0E20F78516FF}" dt="2023-12-15T08:18:17.629" v="2523" actId="478"/>
          <ac:spMkLst>
            <pc:docMk/>
            <pc:sldMk cId="975294158" sldId="269"/>
            <ac:spMk id="12" creationId="{4A276D74-4B52-6692-94E5-DB83B536C084}"/>
          </ac:spMkLst>
        </pc:spChg>
        <pc:spChg chg="add del mod">
          <ac:chgData name="Cardenas Prieto, Milton Dario Dario" userId="d1f6a38b-0ea0-40b6-a961-f3733327afe0" providerId="ADAL" clId="{22B86221-4B8C-459C-BADE-0E20F78516FF}" dt="2023-12-15T08:18:16.038" v="2522" actId="478"/>
          <ac:spMkLst>
            <pc:docMk/>
            <pc:sldMk cId="975294158" sldId="269"/>
            <ac:spMk id="13" creationId="{FD669BB8-5CDA-5B51-233F-B0E61A02837C}"/>
          </ac:spMkLst>
        </pc:spChg>
        <pc:spChg chg="add del mod">
          <ac:chgData name="Cardenas Prieto, Milton Dario Dario" userId="d1f6a38b-0ea0-40b6-a961-f3733327afe0" providerId="ADAL" clId="{22B86221-4B8C-459C-BADE-0E20F78516FF}" dt="2023-12-15T08:18:14.206" v="2521" actId="478"/>
          <ac:spMkLst>
            <pc:docMk/>
            <pc:sldMk cId="975294158" sldId="269"/>
            <ac:spMk id="14" creationId="{299D13EA-CF80-B155-0F8B-683D0C158546}"/>
          </ac:spMkLst>
        </pc:spChg>
        <pc:spChg chg="add mod">
          <ac:chgData name="Cardenas Prieto, Milton Dario Dario" userId="d1f6a38b-0ea0-40b6-a961-f3733327afe0" providerId="ADAL" clId="{22B86221-4B8C-459C-BADE-0E20F78516FF}" dt="2023-12-15T08:25:10.810" v="2737" actId="207"/>
          <ac:spMkLst>
            <pc:docMk/>
            <pc:sldMk cId="975294158" sldId="269"/>
            <ac:spMk id="15" creationId="{6F610719-C9FA-D8BC-D631-35343BA269E8}"/>
          </ac:spMkLst>
        </pc:spChg>
        <pc:spChg chg="add mod">
          <ac:chgData name="Cardenas Prieto, Milton Dario Dario" userId="d1f6a38b-0ea0-40b6-a961-f3733327afe0" providerId="ADAL" clId="{22B86221-4B8C-459C-BADE-0E20F78516FF}" dt="2023-12-15T08:25:10.810" v="2737" actId="207"/>
          <ac:spMkLst>
            <pc:docMk/>
            <pc:sldMk cId="975294158" sldId="269"/>
            <ac:spMk id="16" creationId="{EBDF5D44-7C04-2295-77B4-83967FD6EF1C}"/>
          </ac:spMkLst>
        </pc:spChg>
        <pc:spChg chg="add mod">
          <ac:chgData name="Cardenas Prieto, Milton Dario Dario" userId="d1f6a38b-0ea0-40b6-a961-f3733327afe0" providerId="ADAL" clId="{22B86221-4B8C-459C-BADE-0E20F78516FF}" dt="2023-12-15T08:25:57.463" v="2759" actId="1076"/>
          <ac:spMkLst>
            <pc:docMk/>
            <pc:sldMk cId="975294158" sldId="269"/>
            <ac:spMk id="17" creationId="{D33B0C81-1332-584C-C925-87A518A0C607}"/>
          </ac:spMkLst>
        </pc:spChg>
        <pc:picChg chg="add mod">
          <ac:chgData name="Cardenas Prieto, Milton Dario Dario" userId="d1f6a38b-0ea0-40b6-a961-f3733327afe0" providerId="ADAL" clId="{22B86221-4B8C-459C-BADE-0E20F78516FF}" dt="2023-12-15T12:22:26.847" v="6861"/>
          <ac:picMkLst>
            <pc:docMk/>
            <pc:sldMk cId="975294158" sldId="269"/>
            <ac:picMk id="3" creationId="{E44B5C05-1354-9643-ABAC-19E6F7B38EA5}"/>
          </ac:picMkLst>
        </pc:picChg>
        <pc:picChg chg="add mod">
          <ac:chgData name="Cardenas Prieto, Milton Dario Dario" userId="d1f6a38b-0ea0-40b6-a961-f3733327afe0" providerId="ADAL" clId="{22B86221-4B8C-459C-BADE-0E20F78516FF}" dt="2023-12-15T08:01:18.732" v="2111" actId="1076"/>
          <ac:picMkLst>
            <pc:docMk/>
            <pc:sldMk cId="975294158" sldId="269"/>
            <ac:picMk id="4" creationId="{8445E519-B964-8413-A8F1-37C1354B7300}"/>
          </ac:picMkLst>
        </pc:picChg>
      </pc:sldChg>
      <pc:sldChg chg="addSp delSp modSp add mod">
        <pc:chgData name="Cardenas Prieto, Milton Dario Dario" userId="d1f6a38b-0ea0-40b6-a961-f3733327afe0" providerId="ADAL" clId="{22B86221-4B8C-459C-BADE-0E20F78516FF}" dt="2023-12-15T12:22:37.870" v="6865"/>
        <pc:sldMkLst>
          <pc:docMk/>
          <pc:sldMk cId="376996453" sldId="270"/>
        </pc:sldMkLst>
        <pc:spChg chg="mod">
          <ac:chgData name="Cardenas Prieto, Milton Dario Dario" userId="d1f6a38b-0ea0-40b6-a961-f3733327afe0" providerId="ADAL" clId="{22B86221-4B8C-459C-BADE-0E20F78516FF}" dt="2023-12-15T08:23:56.484" v="2669" actId="20577"/>
          <ac:spMkLst>
            <pc:docMk/>
            <pc:sldMk cId="376996453" sldId="270"/>
            <ac:spMk id="2" creationId="{AA933487-CBF5-29CC-E0BE-552A8680711B}"/>
          </ac:spMkLst>
        </pc:spChg>
        <pc:picChg chg="add mod">
          <ac:chgData name="Cardenas Prieto, Milton Dario Dario" userId="d1f6a38b-0ea0-40b6-a961-f3733327afe0" providerId="ADAL" clId="{22B86221-4B8C-459C-BADE-0E20F78516FF}" dt="2023-12-15T12:22:37.870" v="6865"/>
          <ac:picMkLst>
            <pc:docMk/>
            <pc:sldMk cId="376996453" sldId="270"/>
            <ac:picMk id="3" creationId="{C24D6FE0-13D3-0787-9CC2-E5BDE4C6ED42}"/>
          </ac:picMkLst>
        </pc:picChg>
        <pc:picChg chg="add mod">
          <ac:chgData name="Cardenas Prieto, Milton Dario Dario" userId="d1f6a38b-0ea0-40b6-a961-f3733327afe0" providerId="ADAL" clId="{22B86221-4B8C-459C-BADE-0E20F78516FF}" dt="2023-12-15T07:59:53.829" v="2076" actId="1076"/>
          <ac:picMkLst>
            <pc:docMk/>
            <pc:sldMk cId="376996453" sldId="270"/>
            <ac:picMk id="4" creationId="{3C1EBCEA-5681-CB02-0B21-E7CD9BCC392A}"/>
          </ac:picMkLst>
        </pc:picChg>
        <pc:picChg chg="del mod">
          <ac:chgData name="Cardenas Prieto, Milton Dario Dario" userId="d1f6a38b-0ea0-40b6-a961-f3733327afe0" providerId="ADAL" clId="{22B86221-4B8C-459C-BADE-0E20F78516FF}" dt="2023-12-15T07:57:54.043" v="2073" actId="478"/>
          <ac:picMkLst>
            <pc:docMk/>
            <pc:sldMk cId="376996453" sldId="270"/>
            <ac:picMk id="5" creationId="{31140898-40A6-6F70-4458-039FF157F046}"/>
          </ac:picMkLst>
        </pc:picChg>
      </pc:sldChg>
      <pc:sldChg chg="addSp delSp modSp add mod ord">
        <pc:chgData name="Cardenas Prieto, Milton Dario Dario" userId="d1f6a38b-0ea0-40b6-a961-f3733327afe0" providerId="ADAL" clId="{22B86221-4B8C-459C-BADE-0E20F78516FF}" dt="2023-12-15T12:22:43.348" v="6867"/>
        <pc:sldMkLst>
          <pc:docMk/>
          <pc:sldMk cId="3260259959" sldId="271"/>
        </pc:sldMkLst>
        <pc:spChg chg="mod">
          <ac:chgData name="Cardenas Prieto, Milton Dario Dario" userId="d1f6a38b-0ea0-40b6-a961-f3733327afe0" providerId="ADAL" clId="{22B86221-4B8C-459C-BADE-0E20F78516FF}" dt="2023-12-15T12:00:28.184" v="6375" actId="20577"/>
          <ac:spMkLst>
            <pc:docMk/>
            <pc:sldMk cId="3260259959" sldId="271"/>
            <ac:spMk id="2" creationId="{AA933487-CBF5-29CC-E0BE-552A8680711B}"/>
          </ac:spMkLst>
        </pc:spChg>
        <pc:spChg chg="del mod">
          <ac:chgData name="Cardenas Prieto, Milton Dario Dario" userId="d1f6a38b-0ea0-40b6-a961-f3733327afe0" providerId="ADAL" clId="{22B86221-4B8C-459C-BADE-0E20F78516FF}" dt="2023-12-15T11:59:26.855" v="6316" actId="478"/>
          <ac:spMkLst>
            <pc:docMk/>
            <pc:sldMk cId="3260259959" sldId="271"/>
            <ac:spMk id="3" creationId="{5A695B66-610F-166A-AC7A-F99F16568B62}"/>
          </ac:spMkLst>
        </pc:spChg>
        <pc:spChg chg="add del mod">
          <ac:chgData name="Cardenas Prieto, Milton Dario Dario" userId="d1f6a38b-0ea0-40b6-a961-f3733327afe0" providerId="ADAL" clId="{22B86221-4B8C-459C-BADE-0E20F78516FF}" dt="2023-12-15T11:58:56.201" v="6310" actId="22"/>
          <ac:spMkLst>
            <pc:docMk/>
            <pc:sldMk cId="3260259959" sldId="271"/>
            <ac:spMk id="5" creationId="{4E78804C-F018-8115-22F6-29B57B78BC4B}"/>
          </ac:spMkLst>
        </pc:spChg>
        <pc:spChg chg="add mod">
          <ac:chgData name="Cardenas Prieto, Milton Dario Dario" userId="d1f6a38b-0ea0-40b6-a961-f3733327afe0" providerId="ADAL" clId="{22B86221-4B8C-459C-BADE-0E20F78516FF}" dt="2023-12-15T12:00:32.877" v="6376" actId="1076"/>
          <ac:spMkLst>
            <pc:docMk/>
            <pc:sldMk cId="3260259959" sldId="271"/>
            <ac:spMk id="7" creationId="{A5303FD0-B22C-4B46-49B5-F41760496411}"/>
          </ac:spMkLst>
        </pc:spChg>
        <pc:spChg chg="add mod">
          <ac:chgData name="Cardenas Prieto, Milton Dario Dario" userId="d1f6a38b-0ea0-40b6-a961-f3733327afe0" providerId="ADAL" clId="{22B86221-4B8C-459C-BADE-0E20F78516FF}" dt="2023-12-15T12:01:00.056" v="6379" actId="20577"/>
          <ac:spMkLst>
            <pc:docMk/>
            <pc:sldMk cId="3260259959" sldId="271"/>
            <ac:spMk id="9" creationId="{D986F508-5C55-C4C6-4EF7-8EBB2615181C}"/>
          </ac:spMkLst>
        </pc:spChg>
        <pc:picChg chg="add mod">
          <ac:chgData name="Cardenas Prieto, Milton Dario Dario" userId="d1f6a38b-0ea0-40b6-a961-f3733327afe0" providerId="ADAL" clId="{22B86221-4B8C-459C-BADE-0E20F78516FF}" dt="2023-12-15T12:22:43.348" v="6867"/>
          <ac:picMkLst>
            <pc:docMk/>
            <pc:sldMk cId="3260259959" sldId="271"/>
            <ac:picMk id="10" creationId="{05028153-366F-94B6-5953-64B666571818}"/>
          </ac:picMkLst>
        </pc:picChg>
      </pc:sldChg>
      <pc:sldChg chg="add del">
        <pc:chgData name="Cardenas Prieto, Milton Dario Dario" userId="d1f6a38b-0ea0-40b6-a961-f3733327afe0" providerId="ADAL" clId="{22B86221-4B8C-459C-BADE-0E20F78516FF}" dt="2023-12-15T11:20:26.997" v="4694" actId="47"/>
        <pc:sldMkLst>
          <pc:docMk/>
          <pc:sldMk cId="1704728503" sldId="272"/>
        </pc:sldMkLst>
      </pc:sldChg>
      <pc:sldChg chg="addSp delSp modSp add mod">
        <pc:chgData name="Cardenas Prieto, Milton Dario Dario" userId="d1f6a38b-0ea0-40b6-a961-f3733327afe0" providerId="ADAL" clId="{22B86221-4B8C-459C-BADE-0E20F78516FF}" dt="2023-12-15T12:22:40.959" v="6866"/>
        <pc:sldMkLst>
          <pc:docMk/>
          <pc:sldMk cId="2586143196" sldId="273"/>
        </pc:sldMkLst>
        <pc:spChg chg="mod">
          <ac:chgData name="Cardenas Prieto, Milton Dario Dario" userId="d1f6a38b-0ea0-40b6-a961-f3733327afe0" providerId="ADAL" clId="{22B86221-4B8C-459C-BADE-0E20F78516FF}" dt="2023-12-15T08:56:52.946" v="3116" actId="1076"/>
          <ac:spMkLst>
            <pc:docMk/>
            <pc:sldMk cId="2586143196" sldId="273"/>
            <ac:spMk id="2" creationId="{AA933487-CBF5-29CC-E0BE-552A8680711B}"/>
          </ac:spMkLst>
        </pc:spChg>
        <pc:picChg chg="add mod">
          <ac:chgData name="Cardenas Prieto, Milton Dario Dario" userId="d1f6a38b-0ea0-40b6-a961-f3733327afe0" providerId="ADAL" clId="{22B86221-4B8C-459C-BADE-0E20F78516FF}" dt="2023-12-15T12:22:40.959" v="6866"/>
          <ac:picMkLst>
            <pc:docMk/>
            <pc:sldMk cId="2586143196" sldId="273"/>
            <ac:picMk id="3" creationId="{DFC12F51-65CE-9E53-34AA-F81D36DD2FF3}"/>
          </ac:picMkLst>
        </pc:picChg>
        <pc:picChg chg="del">
          <ac:chgData name="Cardenas Prieto, Milton Dario Dario" userId="d1f6a38b-0ea0-40b6-a961-f3733327afe0" providerId="ADAL" clId="{22B86221-4B8C-459C-BADE-0E20F78516FF}" dt="2023-12-15T08:52:48.176" v="3014" actId="478"/>
          <ac:picMkLst>
            <pc:docMk/>
            <pc:sldMk cId="2586143196" sldId="273"/>
            <ac:picMk id="4" creationId="{3C1EBCEA-5681-CB02-0B21-E7CD9BCC392A}"/>
          </ac:picMkLst>
        </pc:picChg>
        <pc:picChg chg="add mod">
          <ac:chgData name="Cardenas Prieto, Milton Dario Dario" userId="d1f6a38b-0ea0-40b6-a961-f3733327afe0" providerId="ADAL" clId="{22B86221-4B8C-459C-BADE-0E20F78516FF}" dt="2023-12-15T12:06:18.480" v="6589" actId="14100"/>
          <ac:picMkLst>
            <pc:docMk/>
            <pc:sldMk cId="2586143196" sldId="273"/>
            <ac:picMk id="5" creationId="{29582FFB-84B2-A3A2-B8F3-3A62F350E7FE}"/>
          </ac:picMkLst>
        </pc:picChg>
        <pc:picChg chg="add mod modCrop">
          <ac:chgData name="Cardenas Prieto, Milton Dario Dario" userId="d1f6a38b-0ea0-40b6-a961-f3733327afe0" providerId="ADAL" clId="{22B86221-4B8C-459C-BADE-0E20F78516FF}" dt="2023-12-15T12:06:20.070" v="6590" actId="1076"/>
          <ac:picMkLst>
            <pc:docMk/>
            <pc:sldMk cId="2586143196" sldId="273"/>
            <ac:picMk id="6" creationId="{9C31DB7C-D58C-E859-41D3-373BEB10380A}"/>
          </ac:picMkLst>
        </pc:picChg>
      </pc:sldChg>
      <pc:sldChg chg="addSp delSp modSp add mod modAnim">
        <pc:chgData name="Cardenas Prieto, Milton Dario Dario" userId="d1f6a38b-0ea0-40b6-a961-f3733327afe0" providerId="ADAL" clId="{22B86221-4B8C-459C-BADE-0E20F78516FF}" dt="2023-12-15T12:22:45.118" v="6868"/>
        <pc:sldMkLst>
          <pc:docMk/>
          <pc:sldMk cId="1741533518" sldId="274"/>
        </pc:sldMkLst>
        <pc:spChg chg="mod">
          <ac:chgData name="Cardenas Prieto, Milton Dario Dario" userId="d1f6a38b-0ea0-40b6-a961-f3733327afe0" providerId="ADAL" clId="{22B86221-4B8C-459C-BADE-0E20F78516FF}" dt="2023-12-15T11:07:03.339" v="4260" actId="20577"/>
          <ac:spMkLst>
            <pc:docMk/>
            <pc:sldMk cId="1741533518" sldId="274"/>
            <ac:spMk id="2" creationId="{AA933487-CBF5-29CC-E0BE-552A8680711B}"/>
          </ac:spMkLst>
        </pc:spChg>
        <pc:spChg chg="mod">
          <ac:chgData name="Cardenas Prieto, Milton Dario Dario" userId="d1f6a38b-0ea0-40b6-a961-f3733327afe0" providerId="ADAL" clId="{22B86221-4B8C-459C-BADE-0E20F78516FF}" dt="2023-12-15T11:06:53.970" v="4255" actId="1076"/>
          <ac:spMkLst>
            <pc:docMk/>
            <pc:sldMk cId="1741533518" sldId="274"/>
            <ac:spMk id="3" creationId="{5A695B66-610F-166A-AC7A-F99F16568B62}"/>
          </ac:spMkLst>
        </pc:spChg>
        <pc:spChg chg="add mod">
          <ac:chgData name="Cardenas Prieto, Milton Dario Dario" userId="d1f6a38b-0ea0-40b6-a961-f3733327afe0" providerId="ADAL" clId="{22B86221-4B8C-459C-BADE-0E20F78516FF}" dt="2023-12-15T10:56:30.345" v="3974" actId="1035"/>
          <ac:spMkLst>
            <pc:docMk/>
            <pc:sldMk cId="1741533518" sldId="274"/>
            <ac:spMk id="4" creationId="{B9CD1A70-7346-0DBD-E2DD-E4A646F82172}"/>
          </ac:spMkLst>
        </pc:spChg>
        <pc:spChg chg="add mod">
          <ac:chgData name="Cardenas Prieto, Milton Dario Dario" userId="d1f6a38b-0ea0-40b6-a961-f3733327afe0" providerId="ADAL" clId="{22B86221-4B8C-459C-BADE-0E20F78516FF}" dt="2023-12-15T10:56:30.345" v="3974" actId="1035"/>
          <ac:spMkLst>
            <pc:docMk/>
            <pc:sldMk cId="1741533518" sldId="274"/>
            <ac:spMk id="6" creationId="{0DECE1D9-4183-86B0-B20A-5BDDFC8C261A}"/>
          </ac:spMkLst>
        </pc:spChg>
        <pc:spChg chg="add mod">
          <ac:chgData name="Cardenas Prieto, Milton Dario Dario" userId="d1f6a38b-0ea0-40b6-a961-f3733327afe0" providerId="ADAL" clId="{22B86221-4B8C-459C-BADE-0E20F78516FF}" dt="2023-12-15T10:56:44.802" v="4022" actId="1038"/>
          <ac:spMkLst>
            <pc:docMk/>
            <pc:sldMk cId="1741533518" sldId="274"/>
            <ac:spMk id="7" creationId="{86E64D3D-9017-CE85-FF92-BD4329C48624}"/>
          </ac:spMkLst>
        </pc:spChg>
        <pc:spChg chg="add mod">
          <ac:chgData name="Cardenas Prieto, Milton Dario Dario" userId="d1f6a38b-0ea0-40b6-a961-f3733327afe0" providerId="ADAL" clId="{22B86221-4B8C-459C-BADE-0E20F78516FF}" dt="2023-12-15T10:56:30.345" v="3974" actId="1035"/>
          <ac:spMkLst>
            <pc:docMk/>
            <pc:sldMk cId="1741533518" sldId="274"/>
            <ac:spMk id="9" creationId="{CD889DB2-98FF-9961-822F-5CE897FAB13C}"/>
          </ac:spMkLst>
        </pc:spChg>
        <pc:spChg chg="add mod">
          <ac:chgData name="Cardenas Prieto, Milton Dario Dario" userId="d1f6a38b-0ea0-40b6-a961-f3733327afe0" providerId="ADAL" clId="{22B86221-4B8C-459C-BADE-0E20F78516FF}" dt="2023-12-15T10:58:22.280" v="4047" actId="1036"/>
          <ac:spMkLst>
            <pc:docMk/>
            <pc:sldMk cId="1741533518" sldId="274"/>
            <ac:spMk id="10" creationId="{51550495-8A4E-A0DD-9E74-0D1F4A574D3A}"/>
          </ac:spMkLst>
        </pc:spChg>
        <pc:spChg chg="add mod">
          <ac:chgData name="Cardenas Prieto, Milton Dario Dario" userId="d1f6a38b-0ea0-40b6-a961-f3733327afe0" providerId="ADAL" clId="{22B86221-4B8C-459C-BADE-0E20F78516FF}" dt="2023-12-15T10:58:22.280" v="4047" actId="1036"/>
          <ac:spMkLst>
            <pc:docMk/>
            <pc:sldMk cId="1741533518" sldId="274"/>
            <ac:spMk id="11" creationId="{82262A26-5C79-C407-9986-D4773B89A1B3}"/>
          </ac:spMkLst>
        </pc:spChg>
        <pc:spChg chg="add mod">
          <ac:chgData name="Cardenas Prieto, Milton Dario Dario" userId="d1f6a38b-0ea0-40b6-a961-f3733327afe0" providerId="ADAL" clId="{22B86221-4B8C-459C-BADE-0E20F78516FF}" dt="2023-12-15T11:01:49.393" v="4187" actId="1076"/>
          <ac:spMkLst>
            <pc:docMk/>
            <pc:sldMk cId="1741533518" sldId="274"/>
            <ac:spMk id="12" creationId="{5F235B40-EF16-469E-1F48-02256168E2B7}"/>
          </ac:spMkLst>
        </pc:spChg>
        <pc:spChg chg="add mod">
          <ac:chgData name="Cardenas Prieto, Milton Dario Dario" userId="d1f6a38b-0ea0-40b6-a961-f3733327afe0" providerId="ADAL" clId="{22B86221-4B8C-459C-BADE-0E20F78516FF}" dt="2023-12-15T11:01:33.511" v="4186" actId="20577"/>
          <ac:spMkLst>
            <pc:docMk/>
            <pc:sldMk cId="1741533518" sldId="274"/>
            <ac:spMk id="13" creationId="{F560990A-7459-6617-7CBC-3C0433A34F5D}"/>
          </ac:spMkLst>
        </pc:spChg>
        <pc:spChg chg="add del">
          <ac:chgData name="Cardenas Prieto, Milton Dario Dario" userId="d1f6a38b-0ea0-40b6-a961-f3733327afe0" providerId="ADAL" clId="{22B86221-4B8C-459C-BADE-0E20F78516FF}" dt="2023-12-15T11:01:10.504" v="4180" actId="478"/>
          <ac:spMkLst>
            <pc:docMk/>
            <pc:sldMk cId="1741533518" sldId="274"/>
            <ac:spMk id="14" creationId="{E0EC4D65-A9B5-EE58-674F-E4E96679B1AF}"/>
          </ac:spMkLst>
        </pc:spChg>
        <pc:spChg chg="add mod">
          <ac:chgData name="Cardenas Prieto, Milton Dario Dario" userId="d1f6a38b-0ea0-40b6-a961-f3733327afe0" providerId="ADAL" clId="{22B86221-4B8C-459C-BADE-0E20F78516FF}" dt="2023-12-15T11:01:28.055" v="4184" actId="1076"/>
          <ac:spMkLst>
            <pc:docMk/>
            <pc:sldMk cId="1741533518" sldId="274"/>
            <ac:spMk id="15" creationId="{CC03504A-0038-8633-A951-607C11A63807}"/>
          </ac:spMkLst>
        </pc:spChg>
        <pc:spChg chg="add mod">
          <ac:chgData name="Cardenas Prieto, Milton Dario Dario" userId="d1f6a38b-0ea0-40b6-a961-f3733327afe0" providerId="ADAL" clId="{22B86221-4B8C-459C-BADE-0E20F78516FF}" dt="2023-12-15T11:01:59.366" v="4191" actId="1076"/>
          <ac:spMkLst>
            <pc:docMk/>
            <pc:sldMk cId="1741533518" sldId="274"/>
            <ac:spMk id="16" creationId="{52D31247-1784-B8D9-F56E-36347DEF9FD1}"/>
          </ac:spMkLst>
        </pc:spChg>
        <pc:picChg chg="add mod">
          <ac:chgData name="Cardenas Prieto, Milton Dario Dario" userId="d1f6a38b-0ea0-40b6-a961-f3733327afe0" providerId="ADAL" clId="{22B86221-4B8C-459C-BADE-0E20F78516FF}" dt="2023-12-15T10:58:28.282" v="4048" actId="1076"/>
          <ac:picMkLst>
            <pc:docMk/>
            <pc:sldMk cId="1741533518" sldId="274"/>
            <ac:picMk id="5" creationId="{2F18500D-8517-0272-7092-E948D95BAA33}"/>
          </ac:picMkLst>
        </pc:picChg>
        <pc:picChg chg="add del mod">
          <ac:chgData name="Cardenas Prieto, Milton Dario Dario" userId="d1f6a38b-0ea0-40b6-a961-f3733327afe0" providerId="ADAL" clId="{22B86221-4B8C-459C-BADE-0E20F78516FF}" dt="2023-12-15T10:02:43.447" v="3471" actId="478"/>
          <ac:picMkLst>
            <pc:docMk/>
            <pc:sldMk cId="1741533518" sldId="274"/>
            <ac:picMk id="8" creationId="{400CAF79-5666-1F53-AB9B-5CE02489EBBF}"/>
          </ac:picMkLst>
        </pc:picChg>
        <pc:picChg chg="add mod">
          <ac:chgData name="Cardenas Prieto, Milton Dario Dario" userId="d1f6a38b-0ea0-40b6-a961-f3733327afe0" providerId="ADAL" clId="{22B86221-4B8C-459C-BADE-0E20F78516FF}" dt="2023-12-15T12:22:45.118" v="6868"/>
          <ac:picMkLst>
            <pc:docMk/>
            <pc:sldMk cId="1741533518" sldId="274"/>
            <ac:picMk id="17" creationId="{41C6850D-388C-9623-FC20-AEF00C249B57}"/>
          </ac:picMkLst>
        </pc:picChg>
      </pc:sldChg>
      <pc:sldChg chg="addSp delSp modSp new mod ord">
        <pc:chgData name="Cardenas Prieto, Milton Dario Dario" userId="d1f6a38b-0ea0-40b6-a961-f3733327afe0" providerId="ADAL" clId="{22B86221-4B8C-459C-BADE-0E20F78516FF}" dt="2023-12-15T12:57:05.963" v="8684" actId="1035"/>
        <pc:sldMkLst>
          <pc:docMk/>
          <pc:sldMk cId="2989220639" sldId="275"/>
        </pc:sldMkLst>
        <pc:spChg chg="mod">
          <ac:chgData name="Cardenas Prieto, Milton Dario Dario" userId="d1f6a38b-0ea0-40b6-a961-f3733327afe0" providerId="ADAL" clId="{22B86221-4B8C-459C-BADE-0E20F78516FF}" dt="2023-12-15T11:20:40.844" v="4708" actId="255"/>
          <ac:spMkLst>
            <pc:docMk/>
            <pc:sldMk cId="2989220639" sldId="275"/>
            <ac:spMk id="2" creationId="{F65BFFFA-397B-38BE-C7EF-8938FD6E7CCC}"/>
          </ac:spMkLst>
        </pc:spChg>
        <pc:spChg chg="del mod">
          <ac:chgData name="Cardenas Prieto, Milton Dario Dario" userId="d1f6a38b-0ea0-40b6-a961-f3733327afe0" providerId="ADAL" clId="{22B86221-4B8C-459C-BADE-0E20F78516FF}" dt="2023-12-15T12:36:46.801" v="7179" actId="478"/>
          <ac:spMkLst>
            <pc:docMk/>
            <pc:sldMk cId="2989220639" sldId="275"/>
            <ac:spMk id="3" creationId="{9089E74B-DF8B-46FC-8B9A-61C86121BBC8}"/>
          </ac:spMkLst>
        </pc:spChg>
        <pc:spChg chg="add del mod">
          <ac:chgData name="Cardenas Prieto, Milton Dario Dario" userId="d1f6a38b-0ea0-40b6-a961-f3733327afe0" providerId="ADAL" clId="{22B86221-4B8C-459C-BADE-0E20F78516FF}" dt="2023-12-15T12:50:18.835" v="7865" actId="478"/>
          <ac:spMkLst>
            <pc:docMk/>
            <pc:sldMk cId="2989220639" sldId="275"/>
            <ac:spMk id="6" creationId="{7674AE87-D790-7DAB-8D04-17AACCCA946E}"/>
          </ac:spMkLst>
        </pc:spChg>
        <pc:spChg chg="add mod">
          <ac:chgData name="Cardenas Prieto, Milton Dario Dario" userId="d1f6a38b-0ea0-40b6-a961-f3733327afe0" providerId="ADAL" clId="{22B86221-4B8C-459C-BADE-0E20F78516FF}" dt="2023-12-15T12:57:05.963" v="8684" actId="1035"/>
          <ac:spMkLst>
            <pc:docMk/>
            <pc:sldMk cId="2989220639" sldId="275"/>
            <ac:spMk id="8" creationId="{47D05D9D-A5C4-AC84-2595-AB97851EE97B}"/>
          </ac:spMkLst>
        </pc:spChg>
        <pc:spChg chg="add mod">
          <ac:chgData name="Cardenas Prieto, Milton Dario Dario" userId="d1f6a38b-0ea0-40b6-a961-f3733327afe0" providerId="ADAL" clId="{22B86221-4B8C-459C-BADE-0E20F78516FF}" dt="2023-12-15T12:55:30.795" v="8652" actId="255"/>
          <ac:spMkLst>
            <pc:docMk/>
            <pc:sldMk cId="2989220639" sldId="275"/>
            <ac:spMk id="10" creationId="{CD776C89-E459-F45F-1E1D-2410CE9DBDE1}"/>
          </ac:spMkLst>
        </pc:spChg>
        <pc:spChg chg="add del mod">
          <ac:chgData name="Cardenas Prieto, Milton Dario Dario" userId="d1f6a38b-0ea0-40b6-a961-f3733327afe0" providerId="ADAL" clId="{22B86221-4B8C-459C-BADE-0E20F78516FF}" dt="2023-12-15T12:36:49.242" v="7180" actId="478"/>
          <ac:spMkLst>
            <pc:docMk/>
            <pc:sldMk cId="2989220639" sldId="275"/>
            <ac:spMk id="12" creationId="{835B554F-76A0-7C20-25BC-6FCD654A4169}"/>
          </ac:spMkLst>
        </pc:spChg>
        <pc:spChg chg="add del mod">
          <ac:chgData name="Cardenas Prieto, Milton Dario Dario" userId="d1f6a38b-0ea0-40b6-a961-f3733327afe0" providerId="ADAL" clId="{22B86221-4B8C-459C-BADE-0E20F78516FF}" dt="2023-12-15T12:55:48.847" v="8679" actId="20577"/>
          <ac:spMkLst>
            <pc:docMk/>
            <pc:sldMk cId="2989220639" sldId="275"/>
            <ac:spMk id="13" creationId="{127F8645-2E85-DDA7-8B95-FD3F246A9C37}"/>
          </ac:spMkLst>
        </pc:spChg>
        <pc:spChg chg="add del mod">
          <ac:chgData name="Cardenas Prieto, Milton Dario Dario" userId="d1f6a38b-0ea0-40b6-a961-f3733327afe0" providerId="ADAL" clId="{22B86221-4B8C-459C-BADE-0E20F78516FF}" dt="2023-12-15T12:48:14.463" v="7718" actId="478"/>
          <ac:spMkLst>
            <pc:docMk/>
            <pc:sldMk cId="2989220639" sldId="275"/>
            <ac:spMk id="14" creationId="{BD477E16-F384-5CE5-2DDC-605A54BEAF73}"/>
          </ac:spMkLst>
        </pc:spChg>
        <pc:picChg chg="add mod">
          <ac:chgData name="Cardenas Prieto, Milton Dario Dario" userId="d1f6a38b-0ea0-40b6-a961-f3733327afe0" providerId="ADAL" clId="{22B86221-4B8C-459C-BADE-0E20F78516FF}" dt="2023-12-15T12:35:15.229" v="7170"/>
          <ac:picMkLst>
            <pc:docMk/>
            <pc:sldMk cId="2989220639" sldId="275"/>
            <ac:picMk id="4" creationId="{72015D3C-9A75-29CA-5CD6-4C365E6D44C3}"/>
          </ac:picMkLst>
        </pc:picChg>
      </pc:sldChg>
      <pc:sldChg chg="delSp add del mod">
        <pc:chgData name="Cardenas Prieto, Milton Dario Dario" userId="d1f6a38b-0ea0-40b6-a961-f3733327afe0" providerId="ADAL" clId="{22B86221-4B8C-459C-BADE-0E20F78516FF}" dt="2023-12-15T11:05:18.471" v="4195" actId="47"/>
        <pc:sldMkLst>
          <pc:docMk/>
          <pc:sldMk cId="3795348322" sldId="275"/>
        </pc:sldMkLst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4" creationId="{B9CD1A70-7346-0DBD-E2DD-E4A646F82172}"/>
          </ac:spMkLst>
        </pc:spChg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6" creationId="{0DECE1D9-4183-86B0-B20A-5BDDFC8C261A}"/>
          </ac:spMkLst>
        </pc:spChg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7" creationId="{86E64D3D-9017-CE85-FF92-BD4329C48624}"/>
          </ac:spMkLst>
        </pc:spChg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9" creationId="{CD889DB2-98FF-9961-822F-5CE897FAB13C}"/>
          </ac:spMkLst>
        </pc:spChg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10" creationId="{51550495-8A4E-A0DD-9E74-0D1F4A574D3A}"/>
          </ac:spMkLst>
        </pc:spChg>
        <pc:spChg chg="del">
          <ac:chgData name="Cardenas Prieto, Milton Dario Dario" userId="d1f6a38b-0ea0-40b6-a961-f3733327afe0" providerId="ADAL" clId="{22B86221-4B8C-459C-BADE-0E20F78516FF}" dt="2023-12-15T10:06:44.113" v="3582" actId="478"/>
          <ac:spMkLst>
            <pc:docMk/>
            <pc:sldMk cId="3795348322" sldId="275"/>
            <ac:spMk id="11" creationId="{82262A26-5C79-C407-9986-D4773B89A1B3}"/>
          </ac:spMkLst>
        </pc:spChg>
        <pc:picChg chg="del">
          <ac:chgData name="Cardenas Prieto, Milton Dario Dario" userId="d1f6a38b-0ea0-40b6-a961-f3733327afe0" providerId="ADAL" clId="{22B86221-4B8C-459C-BADE-0E20F78516FF}" dt="2023-12-15T10:06:40.588" v="3581" actId="478"/>
          <ac:picMkLst>
            <pc:docMk/>
            <pc:sldMk cId="3795348322" sldId="275"/>
            <ac:picMk id="5" creationId="{2F18500D-8517-0272-7092-E948D95BAA33}"/>
          </ac:picMkLst>
        </pc:picChg>
      </pc:sldChg>
      <pc:sldChg chg="addSp delSp modSp add mod modAnim">
        <pc:chgData name="Cardenas Prieto, Milton Dario Dario" userId="d1f6a38b-0ea0-40b6-a961-f3733327afe0" providerId="ADAL" clId="{22B86221-4B8C-459C-BADE-0E20F78516FF}" dt="2023-12-15T22:27:28.206" v="8701" actId="1036"/>
        <pc:sldMkLst>
          <pc:docMk/>
          <pc:sldMk cId="1346341962" sldId="276"/>
        </pc:sldMkLst>
        <pc:spChg chg="mod">
          <ac:chgData name="Cardenas Prieto, Milton Dario Dario" userId="d1f6a38b-0ea0-40b6-a961-f3733327afe0" providerId="ADAL" clId="{22B86221-4B8C-459C-BADE-0E20F78516FF}" dt="2023-12-15T11:13:32.082" v="4374" actId="20577"/>
          <ac:spMkLst>
            <pc:docMk/>
            <pc:sldMk cId="1346341962" sldId="276"/>
            <ac:spMk id="2" creationId="{6D9479D2-08A2-A7C9-5DE8-B4D353EC96F4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3" creationId="{4C2555B0-9BCA-4E18-7554-E1304C8EE268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6" creationId="{3FF3ABD5-C34A-91B2-2A78-E12AD809ED2C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8" creationId="{58800C32-0471-7247-A531-02D906EF31E7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9" creationId="{D33A9F3C-A34A-61A7-81F8-D30CB1ED046D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10" creationId="{E2E71565-BAA4-768C-2032-1EDCF34CD1EF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11" creationId="{7FF18DAA-D084-3299-8842-6686105F4130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12" creationId="{F241E7C7-FDD2-2D8D-E2C4-E79F827C7E09}"/>
          </ac:spMkLst>
        </pc:spChg>
        <pc:spChg chg="del">
          <ac:chgData name="Cardenas Prieto, Milton Dario Dario" userId="d1f6a38b-0ea0-40b6-a961-f3733327afe0" providerId="ADAL" clId="{22B86221-4B8C-459C-BADE-0E20F78516FF}" dt="2023-12-15T11:09:48.101" v="4311" actId="478"/>
          <ac:spMkLst>
            <pc:docMk/>
            <pc:sldMk cId="1346341962" sldId="276"/>
            <ac:spMk id="13" creationId="{58F266AF-FFD1-358C-ADBF-3C914C28A8A4}"/>
          </ac:spMkLst>
        </pc:spChg>
        <pc:spChg chg="add mod">
          <ac:chgData name="Cardenas Prieto, Milton Dario Dario" userId="d1f6a38b-0ea0-40b6-a961-f3733327afe0" providerId="ADAL" clId="{22B86221-4B8C-459C-BADE-0E20F78516FF}" dt="2023-12-15T11:14:30.324" v="4413" actId="1036"/>
          <ac:spMkLst>
            <pc:docMk/>
            <pc:sldMk cId="1346341962" sldId="276"/>
            <ac:spMk id="14" creationId="{674BE21F-8D1E-C39F-302D-1EB0961BD617}"/>
          </ac:spMkLst>
        </pc:spChg>
        <pc:spChg chg="add mod">
          <ac:chgData name="Cardenas Prieto, Milton Dario Dario" userId="d1f6a38b-0ea0-40b6-a961-f3733327afe0" providerId="ADAL" clId="{22B86221-4B8C-459C-BADE-0E20F78516FF}" dt="2023-12-15T11:14:30.324" v="4413" actId="1036"/>
          <ac:spMkLst>
            <pc:docMk/>
            <pc:sldMk cId="1346341962" sldId="276"/>
            <ac:spMk id="15" creationId="{5FED8371-141A-FC55-06F9-0BC654E244E4}"/>
          </ac:spMkLst>
        </pc:spChg>
        <pc:spChg chg="add mod">
          <ac:chgData name="Cardenas Prieto, Milton Dario Dario" userId="d1f6a38b-0ea0-40b6-a961-f3733327afe0" providerId="ADAL" clId="{22B86221-4B8C-459C-BADE-0E20F78516FF}" dt="2023-12-15T11:14:30.324" v="4413" actId="1036"/>
          <ac:spMkLst>
            <pc:docMk/>
            <pc:sldMk cId="1346341962" sldId="276"/>
            <ac:spMk id="16" creationId="{9972C82A-F43E-EB04-E086-1F5BC7C02BDA}"/>
          </ac:spMkLst>
        </pc:spChg>
        <pc:spChg chg="add mod">
          <ac:chgData name="Cardenas Prieto, Milton Dario Dario" userId="d1f6a38b-0ea0-40b6-a961-f3733327afe0" providerId="ADAL" clId="{22B86221-4B8C-459C-BADE-0E20F78516FF}" dt="2023-12-15T11:15:12.547" v="4419" actId="1036"/>
          <ac:spMkLst>
            <pc:docMk/>
            <pc:sldMk cId="1346341962" sldId="276"/>
            <ac:spMk id="17" creationId="{04792859-EF26-5ECD-14E0-291A2ECD858A}"/>
          </ac:spMkLst>
        </pc:spChg>
        <pc:spChg chg="add mod">
          <ac:chgData name="Cardenas Prieto, Milton Dario Dario" userId="d1f6a38b-0ea0-40b6-a961-f3733327afe0" providerId="ADAL" clId="{22B86221-4B8C-459C-BADE-0E20F78516FF}" dt="2023-12-15T11:15:21.142" v="4422" actId="14100"/>
          <ac:spMkLst>
            <pc:docMk/>
            <pc:sldMk cId="1346341962" sldId="276"/>
            <ac:spMk id="18" creationId="{A75B3A99-FD62-DC40-7182-78D15B15CC82}"/>
          </ac:spMkLst>
        </pc:spChg>
        <pc:spChg chg="add mod">
          <ac:chgData name="Cardenas Prieto, Milton Dario Dario" userId="d1f6a38b-0ea0-40b6-a961-f3733327afe0" providerId="ADAL" clId="{22B86221-4B8C-459C-BADE-0E20F78516FF}" dt="2023-12-15T22:27:28.206" v="8701" actId="1036"/>
          <ac:spMkLst>
            <pc:docMk/>
            <pc:sldMk cId="1346341962" sldId="276"/>
            <ac:spMk id="19" creationId="{CFBC4700-64DE-FCE3-9700-21C27C6F9D74}"/>
          </ac:spMkLst>
        </pc:spChg>
        <pc:picChg chg="add mod modCrop">
          <ac:chgData name="Cardenas Prieto, Milton Dario Dario" userId="d1f6a38b-0ea0-40b6-a961-f3733327afe0" providerId="ADAL" clId="{22B86221-4B8C-459C-BADE-0E20F78516FF}" dt="2023-12-15T11:14:30.324" v="4413" actId="1036"/>
          <ac:picMkLst>
            <pc:docMk/>
            <pc:sldMk cId="1346341962" sldId="276"/>
            <ac:picMk id="7" creationId="{804D1E56-9C5A-B6EF-5ECD-F6FBD5D9A78E}"/>
          </ac:picMkLst>
        </pc:picChg>
      </pc:sldChg>
      <pc:sldChg chg="addSp delSp modSp add mod setBg delAnim modAnim">
        <pc:chgData name="Cardenas Prieto, Milton Dario Dario" userId="d1f6a38b-0ea0-40b6-a961-f3733327afe0" providerId="ADAL" clId="{22B86221-4B8C-459C-BADE-0E20F78516FF}" dt="2023-12-15T12:26:11.718" v="7073" actId="1076"/>
        <pc:sldMkLst>
          <pc:docMk/>
          <pc:sldMk cId="3379605046" sldId="277"/>
        </pc:sldMkLst>
        <pc:spChg chg="mod">
          <ac:chgData name="Cardenas Prieto, Milton Dario Dario" userId="d1f6a38b-0ea0-40b6-a961-f3733327afe0" providerId="ADAL" clId="{22B86221-4B8C-459C-BADE-0E20F78516FF}" dt="2023-12-15T12:26:09.187" v="7072" actId="1035"/>
          <ac:spMkLst>
            <pc:docMk/>
            <pc:sldMk cId="3379605046" sldId="277"/>
            <ac:spMk id="2" creationId="{6D9479D2-08A2-A7C9-5DE8-B4D353EC96F4}"/>
          </ac:spMkLst>
        </pc:spChg>
        <pc:spChg chg="add mod">
          <ac:chgData name="Cardenas Prieto, Milton Dario Dario" userId="d1f6a38b-0ea0-40b6-a961-f3733327afe0" providerId="ADAL" clId="{22B86221-4B8C-459C-BADE-0E20F78516FF}" dt="2023-12-15T12:26:11.718" v="7073" actId="1076"/>
          <ac:spMkLst>
            <pc:docMk/>
            <pc:sldMk cId="3379605046" sldId="277"/>
            <ac:spMk id="3" creationId="{5105019F-0134-B3CD-26D9-569109462EF0}"/>
          </ac:spMkLst>
        </pc:spChg>
        <pc:spChg chg="add">
          <ac:chgData name="Cardenas Prieto, Milton Dario Dario" userId="d1f6a38b-0ea0-40b6-a961-f3733327afe0" providerId="ADAL" clId="{22B86221-4B8C-459C-BADE-0E20F78516FF}" dt="2023-12-15T12:21:07.589" v="6810" actId="26606"/>
          <ac:spMkLst>
            <pc:docMk/>
            <pc:sldMk cId="3379605046" sldId="277"/>
            <ac:spMk id="11" creationId="{92B0CFF1-78D7-4A83-A95E-71F9E3831622}"/>
          </ac:spMkLst>
        </pc:spChg>
        <pc:spChg chg="del">
          <ac:chgData name="Cardenas Prieto, Milton Dario Dario" userId="d1f6a38b-0ea0-40b6-a961-f3733327afe0" providerId="ADAL" clId="{22B86221-4B8C-459C-BADE-0E20F78516FF}" dt="2023-12-15T11:13:40.137" v="4376" actId="478"/>
          <ac:spMkLst>
            <pc:docMk/>
            <pc:sldMk cId="3379605046" sldId="277"/>
            <ac:spMk id="14" creationId="{674BE21F-8D1E-C39F-302D-1EB0961BD617}"/>
          </ac:spMkLst>
        </pc:spChg>
        <pc:spChg chg="del">
          <ac:chgData name="Cardenas Prieto, Milton Dario Dario" userId="d1f6a38b-0ea0-40b6-a961-f3733327afe0" providerId="ADAL" clId="{22B86221-4B8C-459C-BADE-0E20F78516FF}" dt="2023-12-15T11:17:14.052" v="4483" actId="478"/>
          <ac:spMkLst>
            <pc:docMk/>
            <pc:sldMk cId="3379605046" sldId="277"/>
            <ac:spMk id="15" creationId="{5FED8371-141A-FC55-06F9-0BC654E244E4}"/>
          </ac:spMkLst>
        </pc:spChg>
        <pc:spChg chg="del">
          <ac:chgData name="Cardenas Prieto, Milton Dario Dario" userId="d1f6a38b-0ea0-40b6-a961-f3733327afe0" providerId="ADAL" clId="{22B86221-4B8C-459C-BADE-0E20F78516FF}" dt="2023-12-15T11:17:13.519" v="4482" actId="478"/>
          <ac:spMkLst>
            <pc:docMk/>
            <pc:sldMk cId="3379605046" sldId="277"/>
            <ac:spMk id="16" creationId="{9972C82A-F43E-EB04-E086-1F5BC7C02BDA}"/>
          </ac:spMkLst>
        </pc:spChg>
        <pc:picChg chg="mod ord">
          <ac:chgData name="Cardenas Prieto, Milton Dario Dario" userId="d1f6a38b-0ea0-40b6-a961-f3733327afe0" providerId="ADAL" clId="{22B86221-4B8C-459C-BADE-0E20F78516FF}" dt="2023-12-15T12:22:13.084" v="6856" actId="1036"/>
          <ac:picMkLst>
            <pc:docMk/>
            <pc:sldMk cId="3379605046" sldId="277"/>
            <ac:picMk id="4" creationId="{F106A38A-CDAE-00E2-462D-C62BA314B023}"/>
          </ac:picMkLst>
        </pc:picChg>
        <pc:picChg chg="add mod">
          <ac:chgData name="Cardenas Prieto, Milton Dario Dario" userId="d1f6a38b-0ea0-40b6-a961-f3733327afe0" providerId="ADAL" clId="{22B86221-4B8C-459C-BADE-0E20F78516FF}" dt="2023-12-15T12:22:08.005" v="6838" actId="1036"/>
          <ac:picMkLst>
            <pc:docMk/>
            <pc:sldMk cId="3379605046" sldId="277"/>
            <ac:picMk id="6" creationId="{5BE22530-F0AD-F35C-6950-E285B66850E5}"/>
          </ac:picMkLst>
        </pc:picChg>
        <pc:picChg chg="del mod">
          <ac:chgData name="Cardenas Prieto, Milton Dario Dario" userId="d1f6a38b-0ea0-40b6-a961-f3733327afe0" providerId="ADAL" clId="{22B86221-4B8C-459C-BADE-0E20F78516FF}" dt="2023-12-15T11:17:12.455" v="4481" actId="478"/>
          <ac:picMkLst>
            <pc:docMk/>
            <pc:sldMk cId="3379605046" sldId="277"/>
            <ac:picMk id="7" creationId="{804D1E56-9C5A-B6EF-5ECD-F6FBD5D9A78E}"/>
          </ac:picMkLst>
        </pc:picChg>
        <pc:cxnChg chg="add">
          <ac:chgData name="Cardenas Prieto, Milton Dario Dario" userId="d1f6a38b-0ea0-40b6-a961-f3733327afe0" providerId="ADAL" clId="{22B86221-4B8C-459C-BADE-0E20F78516FF}" dt="2023-12-15T12:21:07.589" v="6810" actId="26606"/>
          <ac:cxnSpMkLst>
            <pc:docMk/>
            <pc:sldMk cId="3379605046" sldId="277"/>
            <ac:cxnSpMk id="8" creationId="{8ADA513F-B70D-4972-B24A-65F26C0AECC2}"/>
          </ac:cxnSpMkLst>
        </pc:cxnChg>
        <pc:cxnChg chg="add">
          <ac:chgData name="Cardenas Prieto, Milton Dario Dario" userId="d1f6a38b-0ea0-40b6-a961-f3733327afe0" providerId="ADAL" clId="{22B86221-4B8C-459C-BADE-0E20F78516FF}" dt="2023-12-15T12:21:07.589" v="6810" actId="26606"/>
          <ac:cxnSpMkLst>
            <pc:docMk/>
            <pc:sldMk cId="3379605046" sldId="277"/>
            <ac:cxnSpMk id="13" creationId="{6F9D4A57-BD34-46D7-A145-EA1AE7046146}"/>
          </ac:cxnSpMkLst>
        </pc:cxnChg>
      </pc:sldChg>
      <pc:sldChg chg="addSp modSp add mod ord setBg">
        <pc:chgData name="Cardenas Prieto, Milton Dario Dario" userId="d1f6a38b-0ea0-40b6-a961-f3733327afe0" providerId="ADAL" clId="{22B86221-4B8C-459C-BADE-0E20F78516FF}" dt="2023-12-15T12:34:07.049" v="7144" actId="14100"/>
        <pc:sldMkLst>
          <pc:docMk/>
          <pc:sldMk cId="468852910" sldId="278"/>
        </pc:sldMkLst>
        <pc:spChg chg="mod">
          <ac:chgData name="Cardenas Prieto, Milton Dario Dario" userId="d1f6a38b-0ea0-40b6-a961-f3733327afe0" providerId="ADAL" clId="{22B86221-4B8C-459C-BADE-0E20F78516FF}" dt="2023-12-15T12:33:07.887" v="7129" actId="1076"/>
          <ac:spMkLst>
            <pc:docMk/>
            <pc:sldMk cId="468852910" sldId="278"/>
            <ac:spMk id="2" creationId="{F65BFFFA-397B-38BE-C7EF-8938FD6E7CCC}"/>
          </ac:spMkLst>
        </pc:spChg>
        <pc:spChg chg="mod">
          <ac:chgData name="Cardenas Prieto, Milton Dario Dario" userId="d1f6a38b-0ea0-40b6-a961-f3733327afe0" providerId="ADAL" clId="{22B86221-4B8C-459C-BADE-0E20F78516FF}" dt="2023-12-15T12:34:07.049" v="7144" actId="14100"/>
          <ac:spMkLst>
            <pc:docMk/>
            <pc:sldMk cId="468852910" sldId="278"/>
            <ac:spMk id="3" creationId="{9089E74B-DF8B-46FC-8B9A-61C86121BBC8}"/>
          </ac:spMkLst>
        </pc:spChg>
        <pc:spChg chg="add">
          <ac:chgData name="Cardenas Prieto, Milton Dario Dario" userId="d1f6a38b-0ea0-40b6-a961-f3733327afe0" providerId="ADAL" clId="{22B86221-4B8C-459C-BADE-0E20F78516FF}" dt="2023-12-15T12:31:56.180" v="7115" actId="26606"/>
          <ac:spMkLst>
            <pc:docMk/>
            <pc:sldMk cId="468852910" sldId="278"/>
            <ac:spMk id="2055" creationId="{92B0CFF1-78D7-4A83-A95E-71F9E3831622}"/>
          </ac:spMkLst>
        </pc:spChg>
        <pc:picChg chg="add mod ord">
          <ac:chgData name="Cardenas Prieto, Milton Dario Dario" userId="d1f6a38b-0ea0-40b6-a961-f3733327afe0" providerId="ADAL" clId="{22B86221-4B8C-459C-BADE-0E20F78516FF}" dt="2023-12-15T12:31:56.180" v="7115" actId="26606"/>
          <ac:picMkLst>
            <pc:docMk/>
            <pc:sldMk cId="468852910" sldId="278"/>
            <ac:picMk id="4" creationId="{183EDD42-B6A0-7BB8-656C-5AA21E60AC7E}"/>
          </ac:picMkLst>
        </pc:picChg>
        <pc:picChg chg="add mod">
          <ac:chgData name="Cardenas Prieto, Milton Dario Dario" userId="d1f6a38b-0ea0-40b6-a961-f3733327afe0" providerId="ADAL" clId="{22B86221-4B8C-459C-BADE-0E20F78516FF}" dt="2023-12-15T12:31:56.180" v="7115" actId="26606"/>
          <ac:picMkLst>
            <pc:docMk/>
            <pc:sldMk cId="468852910" sldId="278"/>
            <ac:picMk id="2050" creationId="{16D7C4D1-EC6E-B550-F44A-A865C94B9A13}"/>
          </ac:picMkLst>
        </pc:picChg>
        <pc:cxnChg chg="add">
          <ac:chgData name="Cardenas Prieto, Milton Dario Dario" userId="d1f6a38b-0ea0-40b6-a961-f3733327afe0" providerId="ADAL" clId="{22B86221-4B8C-459C-BADE-0E20F78516FF}" dt="2023-12-15T12:31:56.180" v="7115" actId="26606"/>
          <ac:cxnSpMkLst>
            <pc:docMk/>
            <pc:sldMk cId="468852910" sldId="278"/>
            <ac:cxnSpMk id="2057" creationId="{0BE13636-D998-4A75-8C1B-EDBD9E57DC65}"/>
          </ac:cxnSpMkLst>
        </pc:cxnChg>
        <pc:cxnChg chg="add">
          <ac:chgData name="Cardenas Prieto, Milton Dario Dario" userId="d1f6a38b-0ea0-40b6-a961-f3733327afe0" providerId="ADAL" clId="{22B86221-4B8C-459C-BADE-0E20F78516FF}" dt="2023-12-15T12:31:56.180" v="7115" actId="26606"/>
          <ac:cxnSpMkLst>
            <pc:docMk/>
            <pc:sldMk cId="468852910" sldId="278"/>
            <ac:cxnSpMk id="2059" creationId="{6672E4D5-7CCB-4D76-86FF-83359027DB64}"/>
          </ac:cxnSpMkLst>
        </pc:cxnChg>
      </pc:sldChg>
      <pc:sldChg chg="addSp modSp new mod ord setBg modAnim">
        <pc:chgData name="Cardenas Prieto, Milton Dario Dario" userId="d1f6a38b-0ea0-40b6-a961-f3733327afe0" providerId="ADAL" clId="{22B86221-4B8C-459C-BADE-0E20F78516FF}" dt="2023-12-15T11:44:13.568" v="6125" actId="20577"/>
        <pc:sldMkLst>
          <pc:docMk/>
          <pc:sldMk cId="1515546903" sldId="279"/>
        </pc:sldMkLst>
        <pc:spChg chg="mod">
          <ac:chgData name="Cardenas Prieto, Milton Dario Dario" userId="d1f6a38b-0ea0-40b6-a961-f3733327afe0" providerId="ADAL" clId="{22B86221-4B8C-459C-BADE-0E20F78516FF}" dt="2023-12-15T11:40:29.290" v="5983" actId="1076"/>
          <ac:spMkLst>
            <pc:docMk/>
            <pc:sldMk cId="1515546903" sldId="279"/>
            <ac:spMk id="2" creationId="{B4284C74-3264-CB92-7E48-862E7A17D3DB}"/>
          </ac:spMkLst>
        </pc:spChg>
        <pc:spChg chg="mod">
          <ac:chgData name="Cardenas Prieto, Milton Dario Dario" userId="d1f6a38b-0ea0-40b6-a961-f3733327afe0" providerId="ADAL" clId="{22B86221-4B8C-459C-BADE-0E20F78516FF}" dt="2023-12-15T11:42:47.548" v="6012" actId="14100"/>
          <ac:spMkLst>
            <pc:docMk/>
            <pc:sldMk cId="1515546903" sldId="279"/>
            <ac:spMk id="3" creationId="{A5B2169D-C9EC-E04A-92E1-A9F1D8F3487C}"/>
          </ac:spMkLst>
        </pc:spChg>
        <pc:spChg chg="add mod">
          <ac:chgData name="Cardenas Prieto, Milton Dario Dario" userId="d1f6a38b-0ea0-40b6-a961-f3733327afe0" providerId="ADAL" clId="{22B86221-4B8C-459C-BADE-0E20F78516FF}" dt="2023-12-15T11:42:50.971" v="6013" actId="1076"/>
          <ac:spMkLst>
            <pc:docMk/>
            <pc:sldMk cId="1515546903" sldId="279"/>
            <ac:spMk id="6" creationId="{D6F66EBA-C9F0-D480-8F8B-1F042B561074}"/>
          </ac:spMkLst>
        </pc:spChg>
        <pc:spChg chg="add mod">
          <ac:chgData name="Cardenas Prieto, Milton Dario Dario" userId="d1f6a38b-0ea0-40b6-a961-f3733327afe0" providerId="ADAL" clId="{22B86221-4B8C-459C-BADE-0E20F78516FF}" dt="2023-12-15T11:43:06.713" v="6027" actId="1036"/>
          <ac:spMkLst>
            <pc:docMk/>
            <pc:sldMk cId="1515546903" sldId="279"/>
            <ac:spMk id="8" creationId="{86DE02B7-23B0-A684-4920-BA4FC98ABED4}"/>
          </ac:spMkLst>
        </pc:spChg>
        <pc:spChg chg="add mod">
          <ac:chgData name="Cardenas Prieto, Milton Dario Dario" userId="d1f6a38b-0ea0-40b6-a961-f3733327afe0" providerId="ADAL" clId="{22B86221-4B8C-459C-BADE-0E20F78516FF}" dt="2023-12-15T11:44:13.568" v="6125" actId="20577"/>
          <ac:spMkLst>
            <pc:docMk/>
            <pc:sldMk cId="1515546903" sldId="279"/>
            <ac:spMk id="10" creationId="{B9BD3411-6411-380C-9B33-40A88AADC7B9}"/>
          </ac:spMkLst>
        </pc:spChg>
        <pc:spChg chg="add">
          <ac:chgData name="Cardenas Prieto, Milton Dario Dario" userId="d1f6a38b-0ea0-40b6-a961-f3733327afe0" providerId="ADAL" clId="{22B86221-4B8C-459C-BADE-0E20F78516FF}" dt="2023-12-15T11:40:02.313" v="5976" actId="26606"/>
          <ac:spMkLst>
            <pc:docMk/>
            <pc:sldMk cId="1515546903" sldId="279"/>
            <ac:spMk id="1031" creationId="{92B0CFF1-78D7-4A83-A95E-71F9E3831622}"/>
          </ac:spMkLst>
        </pc:spChg>
        <pc:picChg chg="add mod">
          <ac:chgData name="Cardenas Prieto, Milton Dario Dario" userId="d1f6a38b-0ea0-40b6-a961-f3733327afe0" providerId="ADAL" clId="{22B86221-4B8C-459C-BADE-0E20F78516FF}" dt="2023-12-15T11:41:38.513" v="5988"/>
          <ac:picMkLst>
            <pc:docMk/>
            <pc:sldMk cId="1515546903" sldId="279"/>
            <ac:picMk id="4" creationId="{0A0BC4F3-4EAD-E3D7-ED1D-3C294C0F7232}"/>
          </ac:picMkLst>
        </pc:picChg>
        <pc:picChg chg="add mod">
          <ac:chgData name="Cardenas Prieto, Milton Dario Dario" userId="d1f6a38b-0ea0-40b6-a961-f3733327afe0" providerId="ADAL" clId="{22B86221-4B8C-459C-BADE-0E20F78516FF}" dt="2023-12-15T11:40:05.653" v="5977" actId="14100"/>
          <ac:picMkLst>
            <pc:docMk/>
            <pc:sldMk cId="1515546903" sldId="279"/>
            <ac:picMk id="1026" creationId="{8AED778B-FCE3-BA86-6A33-00E27EC544A1}"/>
          </ac:picMkLst>
        </pc:picChg>
        <pc:cxnChg chg="add">
          <ac:chgData name="Cardenas Prieto, Milton Dario Dario" userId="d1f6a38b-0ea0-40b6-a961-f3733327afe0" providerId="ADAL" clId="{22B86221-4B8C-459C-BADE-0E20F78516FF}" dt="2023-12-15T11:40:02.313" v="5976" actId="26606"/>
          <ac:cxnSpMkLst>
            <pc:docMk/>
            <pc:sldMk cId="1515546903" sldId="279"/>
            <ac:cxnSpMk id="1033" creationId="{6F9D4A57-BD34-46D7-A145-EA1AE7046146}"/>
          </ac:cxnSpMkLst>
        </pc:cxnChg>
        <pc:cxnChg chg="add">
          <ac:chgData name="Cardenas Prieto, Milton Dario Dario" userId="d1f6a38b-0ea0-40b6-a961-f3733327afe0" providerId="ADAL" clId="{22B86221-4B8C-459C-BADE-0E20F78516FF}" dt="2023-12-15T11:40:02.313" v="5976" actId="26606"/>
          <ac:cxnSpMkLst>
            <pc:docMk/>
            <pc:sldMk cId="1515546903" sldId="279"/>
            <ac:cxnSpMk id="1035" creationId="{8ADA513F-B70D-4972-B24A-65F26C0AECC2}"/>
          </ac:cxnSpMkLst>
        </pc:cxnChg>
      </pc:sldChg>
      <pc:sldChg chg="addSp delSp modSp add mod modTransition delAnim modAnim">
        <pc:chgData name="Cardenas Prieto, Milton Dario Dario" userId="d1f6a38b-0ea0-40b6-a961-f3733327afe0" providerId="ADAL" clId="{22B86221-4B8C-459C-BADE-0E20F78516FF}" dt="2023-12-15T12:18:39.049" v="6715" actId="207"/>
        <pc:sldMkLst>
          <pc:docMk/>
          <pc:sldMk cId="3954567774" sldId="280"/>
        </pc:sldMkLst>
        <pc:spChg chg="mod">
          <ac:chgData name="Cardenas Prieto, Milton Dario Dario" userId="d1f6a38b-0ea0-40b6-a961-f3733327afe0" providerId="ADAL" clId="{22B86221-4B8C-459C-BADE-0E20F78516FF}" dt="2023-12-15T12:13:16.688" v="6597" actId="207"/>
          <ac:spMkLst>
            <pc:docMk/>
            <pc:sldMk cId="3954567774" sldId="280"/>
            <ac:spMk id="3" creationId="{4C2555B0-9BCA-4E18-7554-E1304C8EE268}"/>
          </ac:spMkLst>
        </pc:spChg>
        <pc:spChg chg="add mod">
          <ac:chgData name="Cardenas Prieto, Milton Dario Dario" userId="d1f6a38b-0ea0-40b6-a961-f3733327afe0" providerId="ADAL" clId="{22B86221-4B8C-459C-BADE-0E20F78516FF}" dt="2023-12-15T12:18:30.033" v="6714" actId="1076"/>
          <ac:spMkLst>
            <pc:docMk/>
            <pc:sldMk cId="3954567774" sldId="280"/>
            <ac:spMk id="5" creationId="{0E8707EB-EA96-015B-D6E5-687A8BF0899A}"/>
          </ac:spMkLst>
        </pc:spChg>
        <pc:spChg chg="add mod">
          <ac:chgData name="Cardenas Prieto, Milton Dario Dario" userId="d1f6a38b-0ea0-40b6-a961-f3733327afe0" providerId="ADAL" clId="{22B86221-4B8C-459C-BADE-0E20F78516FF}" dt="2023-12-15T12:18:39.049" v="6715" actId="207"/>
          <ac:spMkLst>
            <pc:docMk/>
            <pc:sldMk cId="3954567774" sldId="280"/>
            <ac:spMk id="7" creationId="{9BD62DF0-3178-E96D-0776-50EFC3239C83}"/>
          </ac:spMkLst>
        </pc:spChg>
        <pc:spChg chg="del">
          <ac:chgData name="Cardenas Prieto, Milton Dario Dario" userId="d1f6a38b-0ea0-40b6-a961-f3733327afe0" providerId="ADAL" clId="{22B86221-4B8C-459C-BADE-0E20F78516FF}" dt="2023-12-15T12:15:13.620" v="6598" actId="478"/>
          <ac:spMkLst>
            <pc:docMk/>
            <pc:sldMk cId="3954567774" sldId="280"/>
            <ac:spMk id="8" creationId="{58800C32-0471-7247-A531-02D906EF31E7}"/>
          </ac:spMkLst>
        </pc:spChg>
        <pc:spChg chg="del">
          <ac:chgData name="Cardenas Prieto, Milton Dario Dario" userId="d1f6a38b-0ea0-40b6-a961-f3733327afe0" providerId="ADAL" clId="{22B86221-4B8C-459C-BADE-0E20F78516FF}" dt="2023-12-15T12:15:15.061" v="6599" actId="478"/>
          <ac:spMkLst>
            <pc:docMk/>
            <pc:sldMk cId="3954567774" sldId="280"/>
            <ac:spMk id="9" creationId="{D33A9F3C-A34A-61A7-81F8-D30CB1ED046D}"/>
          </ac:spMkLst>
        </pc:spChg>
        <pc:spChg chg="mod">
          <ac:chgData name="Cardenas Prieto, Milton Dario Dario" userId="d1f6a38b-0ea0-40b6-a961-f3733327afe0" providerId="ADAL" clId="{22B86221-4B8C-459C-BADE-0E20F78516FF}" dt="2023-12-15T12:13:03.040" v="6596" actId="207"/>
          <ac:spMkLst>
            <pc:docMk/>
            <pc:sldMk cId="3954567774" sldId="280"/>
            <ac:spMk id="10" creationId="{E2E71565-BAA4-768C-2032-1EDCF34CD1EF}"/>
          </ac:spMkLst>
        </pc:spChg>
        <pc:spChg chg="del">
          <ac:chgData name="Cardenas Prieto, Milton Dario Dario" userId="d1f6a38b-0ea0-40b6-a961-f3733327afe0" providerId="ADAL" clId="{22B86221-4B8C-459C-BADE-0E20F78516FF}" dt="2023-12-15T12:15:16.767" v="6600" actId="478"/>
          <ac:spMkLst>
            <pc:docMk/>
            <pc:sldMk cId="3954567774" sldId="280"/>
            <ac:spMk id="11" creationId="{7FF18DAA-D084-3299-8842-6686105F4130}"/>
          </ac:spMkLst>
        </pc:spChg>
        <pc:spChg chg="mod">
          <ac:chgData name="Cardenas Prieto, Milton Dario Dario" userId="d1f6a38b-0ea0-40b6-a961-f3733327afe0" providerId="ADAL" clId="{22B86221-4B8C-459C-BADE-0E20F78516FF}" dt="2023-12-15T12:10:31.995" v="6593" actId="207"/>
          <ac:spMkLst>
            <pc:docMk/>
            <pc:sldMk cId="3954567774" sldId="280"/>
            <ac:spMk id="12" creationId="{F241E7C7-FDD2-2D8D-E2C4-E79F827C7E09}"/>
          </ac:spMkLst>
        </pc:spChg>
        <pc:spChg chg="mod">
          <ac:chgData name="Cardenas Prieto, Milton Dario Dario" userId="d1f6a38b-0ea0-40b6-a961-f3733327afe0" providerId="ADAL" clId="{22B86221-4B8C-459C-BADE-0E20F78516FF}" dt="2023-12-15T12:18:26.254" v="6713" actId="1076"/>
          <ac:spMkLst>
            <pc:docMk/>
            <pc:sldMk cId="3954567774" sldId="280"/>
            <ac:spMk id="13" creationId="{58F266AF-FFD1-358C-ADBF-3C914C28A8A4}"/>
          </ac:spMkLst>
        </pc:spChg>
      </pc:sldChg>
      <pc:sldChg chg="addSp delSp modSp add mod addAnim delAnim modAnim">
        <pc:chgData name="Cardenas Prieto, Milton Dario Dario" userId="d1f6a38b-0ea0-40b6-a961-f3733327afe0" providerId="ADAL" clId="{22B86221-4B8C-459C-BADE-0E20F78516FF}" dt="2023-12-15T22:22:16.541" v="8692" actId="1076"/>
        <pc:sldMkLst>
          <pc:docMk/>
          <pc:sldMk cId="4164636908" sldId="281"/>
        </pc:sldMkLst>
        <pc:spChg chg="mod">
          <ac:chgData name="Cardenas Prieto, Milton Dario Dario" userId="d1f6a38b-0ea0-40b6-a961-f3733327afe0" providerId="ADAL" clId="{22B86221-4B8C-459C-BADE-0E20F78516FF}" dt="2023-12-15T12:38:07.220" v="7217" actId="20577"/>
          <ac:spMkLst>
            <pc:docMk/>
            <pc:sldMk cId="4164636908" sldId="281"/>
            <ac:spMk id="2" creationId="{B4284C74-3264-CB92-7E48-862E7A17D3DB}"/>
          </ac:spMkLst>
        </pc:spChg>
        <pc:spChg chg="del">
          <ac:chgData name="Cardenas Prieto, Milton Dario Dario" userId="d1f6a38b-0ea0-40b6-a961-f3733327afe0" providerId="ADAL" clId="{22B86221-4B8C-459C-BADE-0E20F78516FF}" dt="2023-12-15T12:38:09.979" v="7218" actId="478"/>
          <ac:spMkLst>
            <pc:docMk/>
            <pc:sldMk cId="4164636908" sldId="281"/>
            <ac:spMk id="3" creationId="{A5B2169D-C9EC-E04A-92E1-A9F1D8F3487C}"/>
          </ac:spMkLst>
        </pc:spChg>
        <pc:spChg chg="add del mod">
          <ac:chgData name="Cardenas Prieto, Milton Dario Dario" userId="d1f6a38b-0ea0-40b6-a961-f3733327afe0" providerId="ADAL" clId="{22B86221-4B8C-459C-BADE-0E20F78516FF}" dt="2023-12-15T22:22:16.541" v="8692" actId="1076"/>
          <ac:spMkLst>
            <pc:docMk/>
            <pc:sldMk cId="4164636908" sldId="281"/>
            <ac:spMk id="6" creationId="{D6F66EBA-C9F0-D480-8F8B-1F042B561074}"/>
          </ac:spMkLst>
        </pc:spChg>
        <pc:spChg chg="add del mod">
          <ac:chgData name="Cardenas Prieto, Milton Dario Dario" userId="d1f6a38b-0ea0-40b6-a961-f3733327afe0" providerId="ADAL" clId="{22B86221-4B8C-459C-BADE-0E20F78516FF}" dt="2023-12-15T12:38:12.847" v="7219" actId="478"/>
          <ac:spMkLst>
            <pc:docMk/>
            <pc:sldMk cId="4164636908" sldId="281"/>
            <ac:spMk id="7" creationId="{B0F968FB-ACCA-D2EC-9052-AC7C48FED079}"/>
          </ac:spMkLst>
        </pc:spChg>
        <pc:spChg chg="mod">
          <ac:chgData name="Cardenas Prieto, Milton Dario Dario" userId="d1f6a38b-0ea0-40b6-a961-f3733327afe0" providerId="ADAL" clId="{22B86221-4B8C-459C-BADE-0E20F78516FF}" dt="2023-12-15T12:42:01.013" v="7559" actId="1035"/>
          <ac:spMkLst>
            <pc:docMk/>
            <pc:sldMk cId="4164636908" sldId="281"/>
            <ac:spMk id="8" creationId="{86DE02B7-23B0-A684-4920-BA4FC98ABED4}"/>
          </ac:spMkLst>
        </pc:spChg>
        <pc:spChg chg="add del mod">
          <ac:chgData name="Cardenas Prieto, Milton Dario Dario" userId="d1f6a38b-0ea0-40b6-a961-f3733327afe0" providerId="ADAL" clId="{22B86221-4B8C-459C-BADE-0E20F78516FF}" dt="2023-12-15T12:42:13.050" v="7563"/>
          <ac:spMkLst>
            <pc:docMk/>
            <pc:sldMk cId="4164636908" sldId="281"/>
            <ac:spMk id="9" creationId="{EE63A009-BF9E-FEA4-DE1E-D0859B92BA47}"/>
          </ac:spMkLst>
        </pc:spChg>
        <pc:spChg chg="mod">
          <ac:chgData name="Cardenas Prieto, Milton Dario Dario" userId="d1f6a38b-0ea0-40b6-a961-f3733327afe0" providerId="ADAL" clId="{22B86221-4B8C-459C-BADE-0E20F78516FF}" dt="2023-12-15T12:41:47.412" v="7551" actId="255"/>
          <ac:spMkLst>
            <pc:docMk/>
            <pc:sldMk cId="4164636908" sldId="281"/>
            <ac:spMk id="10" creationId="{B9BD3411-6411-380C-9B33-40A88AADC7B9}"/>
          </ac:spMkLst>
        </pc:spChg>
      </pc:sldChg>
      <pc:sldChg chg="new del">
        <pc:chgData name="Cardenas Prieto, Milton Dario Dario" userId="d1f6a38b-0ea0-40b6-a961-f3733327afe0" providerId="ADAL" clId="{22B86221-4B8C-459C-BADE-0E20F78516FF}" dt="2023-12-15T21:08:07.336" v="8687" actId="47"/>
        <pc:sldMkLst>
          <pc:docMk/>
          <pc:sldMk cId="3775857347" sldId="282"/>
        </pc:sldMkLst>
      </pc:sldChg>
      <pc:sldChg chg="new del">
        <pc:chgData name="Cardenas Prieto, Milton Dario Dario" userId="d1f6a38b-0ea0-40b6-a961-f3733327afe0" providerId="ADAL" clId="{22B86221-4B8C-459C-BADE-0E20F78516FF}" dt="2023-12-15T21:08:07.604" v="8688" actId="47"/>
        <pc:sldMkLst>
          <pc:docMk/>
          <pc:sldMk cId="715706819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11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5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5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1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9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9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0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1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5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 descr="3D White Paint Floating">
            <a:extLst>
              <a:ext uri="{FF2B5EF4-FFF2-40B4-BE49-F238E27FC236}">
                <a16:creationId xmlns:a16="http://schemas.microsoft.com/office/drawing/2014/main" id="{AD1C85CF-B602-DAAF-0EB9-E021D33CB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t="259" r="-1" b="-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6F906-6567-683A-9D73-4F4D84DA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4229100"/>
            <a:ext cx="11147071" cy="1899694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b="1">
                <a:solidFill>
                  <a:schemeClr val="bg1"/>
                </a:solidFill>
              </a:rPr>
              <a:t>Modeling and Estimation of Kinetic Parameters and Replicative Fitness of HIV-1</a:t>
            </a:r>
            <a:endParaRPr lang="LID4096" sz="50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F95A1-CD59-6BE9-0637-42E615E6F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3115" y="5601041"/>
            <a:ext cx="6126286" cy="55447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2 </a:t>
            </a:r>
            <a:r>
              <a:rPr lang="es-CO" dirty="0">
                <a:solidFill>
                  <a:srgbClr val="FFFFFF"/>
                </a:solidFill>
              </a:rPr>
              <a:t>– Milton Dario Cardenas</a:t>
            </a:r>
            <a:endParaRPr lang="LID4096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3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34032"/>
            <a:ext cx="10634472" cy="859184"/>
          </a:xfrm>
        </p:spPr>
        <p:txBody>
          <a:bodyPr/>
          <a:lstStyle/>
          <a:p>
            <a:r>
              <a:rPr lang="es-CO" sz="4000" dirty="0"/>
              <a:t>Parameters estimation:</a:t>
            </a:r>
            <a:endParaRPr lang="LID4096" sz="4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CD3F66-BFB6-5302-AEA1-421496B6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28" y="1193216"/>
            <a:ext cx="3369461" cy="48820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4004C-0BAB-BEB8-127F-A30E03AE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17" y="1193217"/>
            <a:ext cx="2897744" cy="4882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0BC170-B3FB-5F9A-4300-415A7B9F5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"/>
          <a:stretch/>
        </p:blipFill>
        <p:spPr>
          <a:xfrm>
            <a:off x="8770503" y="1193216"/>
            <a:ext cx="2642733" cy="4882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1C82E9-D363-C47E-3514-3344A3B0424F}"/>
              </a:ext>
            </a:extLst>
          </p:cNvPr>
          <p:cNvSpPr txBox="1"/>
          <p:nvPr/>
        </p:nvSpPr>
        <p:spPr>
          <a:xfrm rot="16200000">
            <a:off x="-1123852" y="3519031"/>
            <a:ext cx="397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 from the analyzed study</a:t>
            </a:r>
            <a:endParaRPr lang="LID409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B7E02-1696-CCD7-AA69-2B6DCCF78755}"/>
              </a:ext>
            </a:extLst>
          </p:cNvPr>
          <p:cNvSpPr txBox="1"/>
          <p:nvPr/>
        </p:nvSpPr>
        <p:spPr>
          <a:xfrm rot="16200000">
            <a:off x="2814247" y="3319740"/>
            <a:ext cx="397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Parameters Found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AB220-3B3D-2443-5D56-E205865C004C}"/>
              </a:ext>
            </a:extLst>
          </p:cNvPr>
          <p:cNvSpPr txBox="1"/>
          <p:nvPr/>
        </p:nvSpPr>
        <p:spPr>
          <a:xfrm rot="16200000">
            <a:off x="6541711" y="3319739"/>
            <a:ext cx="397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Difference </a:t>
            </a:r>
            <a:r>
              <a:rPr lang="es-CO" dirty="0"/>
              <a:t>(%)</a:t>
            </a:r>
            <a:endParaRPr lang="LID4096" dirty="0"/>
          </a:p>
        </p:txBody>
      </p:sp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A98A713D-70FB-22A0-A6AE-0BECDA03C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7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34032"/>
            <a:ext cx="10634472" cy="859184"/>
          </a:xfrm>
        </p:spPr>
        <p:txBody>
          <a:bodyPr/>
          <a:lstStyle/>
          <a:p>
            <a:r>
              <a:rPr lang="en-US" sz="4000" dirty="0"/>
              <a:t>Initial guess impact on the parameters</a:t>
            </a:r>
            <a:endParaRPr lang="LID4096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9DDE4-615D-186B-0288-DAE19E68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17" y="1193216"/>
            <a:ext cx="2275701" cy="4591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20A12-FC43-B1BA-9D8D-4B57B33BCAA0}"/>
              </a:ext>
            </a:extLst>
          </p:cNvPr>
          <p:cNvSpPr txBox="1"/>
          <p:nvPr/>
        </p:nvSpPr>
        <p:spPr>
          <a:xfrm rot="16200000">
            <a:off x="-1073404" y="3109676"/>
            <a:ext cx="397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s-CO" dirty="0"/>
            </a:br>
            <a:r>
              <a:rPr lang="es-CO" dirty="0" err="1"/>
              <a:t>guess</a:t>
            </a:r>
            <a:r>
              <a:rPr lang="es-CO" dirty="0"/>
              <a:t> = Parameters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study</a:t>
            </a:r>
            <a:endParaRPr lang="es-CO" dirty="0"/>
          </a:p>
          <a:p>
            <a:pPr algn="ctr"/>
            <a:r>
              <a:rPr lang="en-US" dirty="0"/>
              <a:t>Relative Difference </a:t>
            </a:r>
            <a:r>
              <a:rPr lang="es-CO" dirty="0"/>
              <a:t>(%)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25843-6385-FE5B-CFCA-5782294010A6}"/>
              </a:ext>
            </a:extLst>
          </p:cNvPr>
          <p:cNvSpPr txBox="1"/>
          <p:nvPr/>
        </p:nvSpPr>
        <p:spPr>
          <a:xfrm rot="16200000">
            <a:off x="2608456" y="3248174"/>
            <a:ext cx="397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guess</a:t>
            </a:r>
            <a:r>
              <a:rPr lang="es-CO" dirty="0"/>
              <a:t> = 10 %  </a:t>
            </a:r>
            <a:r>
              <a:rPr lang="es-CO" dirty="0" err="1"/>
              <a:t>Deviation</a:t>
            </a:r>
            <a:endParaRPr lang="es-CO" dirty="0"/>
          </a:p>
          <a:p>
            <a:pPr algn="ctr"/>
            <a:r>
              <a:rPr lang="en-US" dirty="0"/>
              <a:t>Relative Difference </a:t>
            </a:r>
            <a:r>
              <a:rPr lang="es-CO" dirty="0"/>
              <a:t>(%)</a:t>
            </a: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520A86-2787-C21F-FCBB-6E11D6E4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7" y="1193215"/>
            <a:ext cx="2275701" cy="4640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00945E-BA24-407C-820F-729F53C610F9}"/>
              </a:ext>
            </a:extLst>
          </p:cNvPr>
          <p:cNvSpPr txBox="1"/>
          <p:nvPr/>
        </p:nvSpPr>
        <p:spPr>
          <a:xfrm rot="16200000">
            <a:off x="6499677" y="3091411"/>
            <a:ext cx="397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guess</a:t>
            </a:r>
            <a:r>
              <a:rPr lang="es-CO" dirty="0"/>
              <a:t> = 20 %  </a:t>
            </a:r>
            <a:r>
              <a:rPr lang="es-CO" dirty="0" err="1"/>
              <a:t>Deviation</a:t>
            </a:r>
            <a:endParaRPr lang="es-CO" dirty="0"/>
          </a:p>
          <a:p>
            <a:pPr algn="ctr"/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F061DF-DAD4-1D56-E9AA-567EC6F5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78" y="1193216"/>
            <a:ext cx="2242809" cy="4591502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022E394A-3241-4683-7BB8-4B6A1EBB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6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97799"/>
            <a:ext cx="10634472" cy="859184"/>
          </a:xfrm>
        </p:spPr>
        <p:txBody>
          <a:bodyPr/>
          <a:lstStyle/>
          <a:p>
            <a:r>
              <a:rPr lang="en-US" sz="4000" dirty="0"/>
              <a:t>Takeaways Parameter Fitting:</a:t>
            </a:r>
            <a:endParaRPr lang="LID4096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5672-B071-8662-1679-EACBD27ADDD4}"/>
              </a:ext>
            </a:extLst>
          </p:cNvPr>
          <p:cNvSpPr txBox="1"/>
          <p:nvPr/>
        </p:nvSpPr>
        <p:spPr>
          <a:xfrm>
            <a:off x="1788433" y="4360907"/>
            <a:ext cx="89681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scenarios where significant disparities exist among model parameters, employing techniques like data normalization or logarithmic transformation improve the model performance.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202DF-4A87-2CDB-D856-01CB24B6993A}"/>
              </a:ext>
            </a:extLst>
          </p:cNvPr>
          <p:cNvSpPr txBox="1"/>
          <p:nvPr/>
        </p:nvSpPr>
        <p:spPr>
          <a:xfrm>
            <a:off x="1788433" y="2036953"/>
            <a:ext cx="82392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Before using these models, it's important to carefully check the first guesses through a detailed study.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7823C-1D0C-29B0-9546-470BD8F2C3A2}"/>
              </a:ext>
            </a:extLst>
          </p:cNvPr>
          <p:cNvSpPr txBox="1"/>
          <p:nvPr/>
        </p:nvSpPr>
        <p:spPr>
          <a:xfrm>
            <a:off x="1788433" y="3334622"/>
            <a:ext cx="7962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more parameters are, the more difficult and less reliable the results become.</a:t>
            </a:r>
          </a:p>
        </p:txBody>
      </p:sp>
      <p:pic>
        <p:nvPicPr>
          <p:cNvPr id="17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F8BCB118-C1BA-DF8A-3E84-D97DE17B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1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3415-B6B3-A7BA-9296-FFA07806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51" y="497642"/>
            <a:ext cx="10634472" cy="765551"/>
          </a:xfrm>
        </p:spPr>
        <p:txBody>
          <a:bodyPr/>
          <a:lstStyle/>
          <a:p>
            <a:r>
              <a:rPr lang="es-CO" sz="4600" dirty="0" err="1"/>
              <a:t>Sensitivity</a:t>
            </a:r>
            <a:r>
              <a:rPr lang="es-CO" sz="4600" dirty="0"/>
              <a:t> </a:t>
            </a:r>
            <a:r>
              <a:rPr lang="es-CO" sz="4600" dirty="0" err="1"/>
              <a:t>Analysis</a:t>
            </a:r>
            <a:endParaRPr lang="LID4096" sz="4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E519-B964-8413-A8F1-37C1354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91" y="1498861"/>
            <a:ext cx="3093451" cy="4482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29907E-ACC7-FAED-5DCF-D2377BA27268}"/>
              </a:ext>
            </a:extLst>
          </p:cNvPr>
          <p:cNvSpPr/>
          <p:nvPr/>
        </p:nvSpPr>
        <p:spPr>
          <a:xfrm>
            <a:off x="1414021" y="2187019"/>
            <a:ext cx="2865748" cy="168739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0BE12-E1F2-EDD5-CBC5-12029FDF9EB5}"/>
                  </a:ext>
                </a:extLst>
              </p:cNvPr>
              <p:cNvSpPr txBox="1"/>
              <p:nvPr/>
            </p:nvSpPr>
            <p:spPr>
              <a:xfrm>
                <a:off x="6498205" y="1762812"/>
                <a:ext cx="28594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growth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cells</m:t>
                      </m:r>
                    </m:oMath>
                  </m:oMathPara>
                </a14:m>
                <a:endParaRPr lang="LID4096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0BE12-E1F2-EDD5-CBC5-12029FDF9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205" y="1762812"/>
                <a:ext cx="2859464" cy="430887"/>
              </a:xfrm>
              <a:prstGeom prst="rect">
                <a:avLst/>
              </a:prstGeom>
              <a:blipFill>
                <a:blip r:embed="rId3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9C06A-C11B-63CA-5D64-50C69B773F37}"/>
                  </a:ext>
                </a:extLst>
              </p:cNvPr>
              <p:cNvSpPr txBox="1"/>
              <p:nvPr/>
            </p:nvSpPr>
            <p:spPr>
              <a:xfrm>
                <a:off x="6237402" y="2299917"/>
                <a:ext cx="41509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growth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mutant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virus</m:t>
                      </m:r>
                    </m:oMath>
                  </m:oMathPara>
                </a14:m>
                <a:endParaRPr lang="LID4096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9C06A-C11B-63CA-5D64-50C69B773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402" y="2299917"/>
                <a:ext cx="4150936" cy="430887"/>
              </a:xfrm>
              <a:prstGeom prst="rect">
                <a:avLst/>
              </a:prstGeom>
              <a:blipFill>
                <a:blip r:embed="rId4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E8B88D-CE22-A214-EF2D-A1035C5A0C61}"/>
                  </a:ext>
                </a:extLst>
              </p:cNvPr>
              <p:cNvSpPr txBox="1"/>
              <p:nvPr/>
            </p:nvSpPr>
            <p:spPr>
              <a:xfrm>
                <a:off x="6328523" y="2902081"/>
                <a:ext cx="36701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growth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wild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virus</m:t>
                      </m:r>
                    </m:oMath>
                  </m:oMathPara>
                </a14:m>
                <a:endParaRPr lang="LID4096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E8B88D-CE22-A214-EF2D-A1035C5A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23" y="2902081"/>
                <a:ext cx="3670170" cy="430887"/>
              </a:xfrm>
              <a:prstGeom prst="rect">
                <a:avLst/>
              </a:prstGeom>
              <a:blipFill>
                <a:blip r:embed="rId5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6B349-2A77-7249-D9F7-2A03931F56B2}"/>
                  </a:ext>
                </a:extLst>
              </p:cNvPr>
              <p:cNvSpPr txBox="1"/>
              <p:nvPr/>
            </p:nvSpPr>
            <p:spPr>
              <a:xfrm>
                <a:off x="6096000" y="3506834"/>
                <a:ext cx="48231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sz="2200" b="0" i="0" smtClean="0">
                              <a:latin typeface="Cambria Math" panose="02040503050406030204" pitchFamily="18" charset="0"/>
                            </a:rPr>
                            <m:t>mw</m:t>
                          </m:r>
                        </m:sub>
                      </m:sSub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growth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mutant</m:t>
                      </m:r>
                      <m:r>
                        <a:rPr lang="es-CO" sz="2200" b="0" i="0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s-CO" sz="2200" b="0" i="0" smtClean="0">
                          <a:latin typeface="Cambria Math" panose="02040503050406030204" pitchFamily="18" charset="0"/>
                        </a:rPr>
                        <m:t>Wild</m:t>
                      </m:r>
                    </m:oMath>
                  </m:oMathPara>
                </a14:m>
                <a:endParaRPr lang="LID4096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26B349-2A77-7249-D9F7-2A03931F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06834"/>
                <a:ext cx="4823109" cy="430887"/>
              </a:xfrm>
              <a:prstGeom prst="rect">
                <a:avLst/>
              </a:prstGeom>
              <a:blipFill>
                <a:blip r:embed="rId6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F610719-C9FA-D8BC-D631-35343BA269E8}"/>
              </a:ext>
            </a:extLst>
          </p:cNvPr>
          <p:cNvSpPr txBox="1"/>
          <p:nvPr/>
        </p:nvSpPr>
        <p:spPr>
          <a:xfrm>
            <a:off x="6283693" y="4513696"/>
            <a:ext cx="4294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err="1">
                <a:solidFill>
                  <a:srgbClr val="C00000"/>
                </a:solidFill>
              </a:rPr>
              <a:t>Upper</a:t>
            </a:r>
            <a:r>
              <a:rPr lang="es-CO" sz="2000" dirty="0">
                <a:solidFill>
                  <a:srgbClr val="C00000"/>
                </a:solidFill>
              </a:rPr>
              <a:t> </a:t>
            </a:r>
            <a:r>
              <a:rPr lang="es-CO" sz="2000" dirty="0" err="1">
                <a:solidFill>
                  <a:srgbClr val="C00000"/>
                </a:solidFill>
              </a:rPr>
              <a:t>level</a:t>
            </a:r>
            <a:r>
              <a:rPr lang="es-CO" sz="2000" dirty="0">
                <a:solidFill>
                  <a:srgbClr val="C00000"/>
                </a:solidFill>
              </a:rPr>
              <a:t> = + 10% </a:t>
            </a:r>
            <a:r>
              <a:rPr lang="es-CO" sz="2000" dirty="0" err="1">
                <a:solidFill>
                  <a:srgbClr val="C00000"/>
                </a:solidFill>
              </a:rPr>
              <a:t>Parameter</a:t>
            </a:r>
            <a:r>
              <a:rPr lang="es-CO" sz="2000" dirty="0">
                <a:solidFill>
                  <a:srgbClr val="C00000"/>
                </a:solidFill>
              </a:rPr>
              <a:t> </a:t>
            </a:r>
            <a:r>
              <a:rPr lang="es-CO" sz="2000" dirty="0" err="1">
                <a:solidFill>
                  <a:srgbClr val="C00000"/>
                </a:solidFill>
              </a:rPr>
              <a:t>Value</a:t>
            </a:r>
            <a:endParaRPr lang="LID4096" sz="2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5D44-7C04-2295-77B4-83967FD6EF1C}"/>
              </a:ext>
            </a:extLst>
          </p:cNvPr>
          <p:cNvSpPr txBox="1"/>
          <p:nvPr/>
        </p:nvSpPr>
        <p:spPr>
          <a:xfrm>
            <a:off x="6278243" y="5089587"/>
            <a:ext cx="4275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err="1">
                <a:solidFill>
                  <a:srgbClr val="C00000"/>
                </a:solidFill>
              </a:rPr>
              <a:t>Lower</a:t>
            </a:r>
            <a:r>
              <a:rPr lang="es-CO" sz="2000" dirty="0">
                <a:solidFill>
                  <a:srgbClr val="C00000"/>
                </a:solidFill>
              </a:rPr>
              <a:t> </a:t>
            </a:r>
            <a:r>
              <a:rPr lang="es-CO" sz="2000" dirty="0" err="1">
                <a:solidFill>
                  <a:srgbClr val="C00000"/>
                </a:solidFill>
              </a:rPr>
              <a:t>level</a:t>
            </a:r>
            <a:r>
              <a:rPr lang="es-CO" sz="2000" dirty="0">
                <a:solidFill>
                  <a:srgbClr val="C00000"/>
                </a:solidFill>
              </a:rPr>
              <a:t> = - 10% </a:t>
            </a:r>
            <a:r>
              <a:rPr lang="es-CO" sz="2000" dirty="0" err="1">
                <a:solidFill>
                  <a:srgbClr val="C00000"/>
                </a:solidFill>
              </a:rPr>
              <a:t>Parameter</a:t>
            </a:r>
            <a:r>
              <a:rPr lang="es-CO" sz="2000" dirty="0">
                <a:solidFill>
                  <a:srgbClr val="C00000"/>
                </a:solidFill>
              </a:rPr>
              <a:t> </a:t>
            </a:r>
            <a:r>
              <a:rPr lang="es-CO" sz="2000" dirty="0" err="1">
                <a:solidFill>
                  <a:srgbClr val="C00000"/>
                </a:solidFill>
              </a:rPr>
              <a:t>Value</a:t>
            </a:r>
            <a:endParaRPr lang="LID4096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B0C81-1332-584C-C925-87A518A0C607}"/>
              </a:ext>
            </a:extLst>
          </p:cNvPr>
          <p:cNvSpPr txBox="1"/>
          <p:nvPr/>
        </p:nvSpPr>
        <p:spPr>
          <a:xfrm>
            <a:off x="7185471" y="5580904"/>
            <a:ext cx="2172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C00000"/>
                </a:solidFill>
              </a:rPr>
              <a:t>5 </a:t>
            </a:r>
            <a:r>
              <a:rPr lang="es-CO" sz="2000" dirty="0" err="1">
                <a:solidFill>
                  <a:srgbClr val="C00000"/>
                </a:solidFill>
              </a:rPr>
              <a:t>Different</a:t>
            </a:r>
            <a:r>
              <a:rPr lang="es-CO" sz="2000" dirty="0">
                <a:solidFill>
                  <a:srgbClr val="C00000"/>
                </a:solidFill>
              </a:rPr>
              <a:t> </a:t>
            </a:r>
            <a:r>
              <a:rPr lang="es-CO" sz="2000" dirty="0" err="1">
                <a:solidFill>
                  <a:srgbClr val="C00000"/>
                </a:solidFill>
              </a:rPr>
              <a:t>values</a:t>
            </a:r>
            <a:endParaRPr lang="LID4096" sz="2000" dirty="0">
              <a:solidFill>
                <a:srgbClr val="C00000"/>
              </a:solidFill>
            </a:endParaRPr>
          </a:p>
        </p:txBody>
      </p:sp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E44B5C05-1354-9643-ABAC-19E6F7B3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9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58" y="0"/>
            <a:ext cx="10634472" cy="501239"/>
          </a:xfrm>
        </p:spPr>
        <p:txBody>
          <a:bodyPr/>
          <a:lstStyle/>
          <a:p>
            <a:r>
              <a:rPr lang="en-US" sz="4000" dirty="0"/>
              <a:t>Sensitivity analysis: growth cells rate</a:t>
            </a:r>
            <a:endParaRPr lang="LID4096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502650-89AC-9167-6A7E-B3E70103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79" y="609600"/>
            <a:ext cx="9439242" cy="5874774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0F3C0B1F-E91A-7E8A-73C7-D3FFB5AD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01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6858" y="0"/>
                <a:ext cx="10634472" cy="501239"/>
              </a:xfrm>
            </p:spPr>
            <p:txBody>
              <a:bodyPr/>
              <a:lstStyle/>
              <a:p>
                <a:r>
                  <a:rPr lang="en-US" sz="4000" dirty="0"/>
                  <a:t>Sensitivity analysis: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growth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mutant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virus</m:t>
                    </m:r>
                  </m:oMath>
                </a14:m>
                <a:endParaRPr lang="LID4096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858" y="0"/>
                <a:ext cx="10634472" cy="501239"/>
              </a:xfrm>
              <a:blipFill>
                <a:blip r:embed="rId2"/>
                <a:stretch>
                  <a:fillRect l="-2064" t="-42683" b="-71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788608-4EFD-40F6-D8B9-EDFC231D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12" y="534534"/>
            <a:ext cx="10160175" cy="6323466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7A53D925-4BBE-5226-6D45-D48985CF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6858" y="0"/>
                <a:ext cx="10634472" cy="501239"/>
              </a:xfrm>
            </p:spPr>
            <p:txBody>
              <a:bodyPr/>
              <a:lstStyle/>
              <a:p>
                <a:r>
                  <a:rPr lang="en-US" sz="4000" dirty="0"/>
                  <a:t>Sensitivity analysis: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growth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wild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virus</m:t>
                    </m:r>
                  </m:oMath>
                </a14:m>
                <a:endParaRPr lang="LID4096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858" y="0"/>
                <a:ext cx="10634472" cy="501239"/>
              </a:xfrm>
              <a:blipFill>
                <a:blip r:embed="rId2"/>
                <a:stretch>
                  <a:fillRect l="-2064" t="-42683" b="-71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140898-40A6-6F70-4458-039FF157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00" y="503938"/>
            <a:ext cx="10209335" cy="6354062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45E748BB-6E75-0608-E56B-21BB62F8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8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6858" y="0"/>
                <a:ext cx="11856012" cy="501239"/>
              </a:xfrm>
            </p:spPr>
            <p:txBody>
              <a:bodyPr/>
              <a:lstStyle/>
              <a:p>
                <a:r>
                  <a:rPr lang="en-US" sz="4000" dirty="0"/>
                  <a:t>Sensitivity analysis: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growth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mutant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wild</m:t>
                    </m:r>
                    <m:r>
                      <a:rPr lang="es-CO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CO" sz="4000" b="0" i="0" smtClean="0">
                        <a:latin typeface="Cambria Math" panose="02040503050406030204" pitchFamily="18" charset="0"/>
                      </a:rPr>
                      <m:t>virus</m:t>
                    </m:r>
                  </m:oMath>
                </a14:m>
                <a:endParaRPr lang="LID4096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933487-CBF5-29CC-E0BE-552A86807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6858" y="0"/>
                <a:ext cx="11856012" cy="501239"/>
              </a:xfrm>
              <a:blipFill>
                <a:blip r:embed="rId2"/>
                <a:stretch>
                  <a:fillRect l="-1851" t="-42683" b="-71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1EBCEA-5681-CB02-0B21-E7CD9BCC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28" y="569799"/>
            <a:ext cx="10103513" cy="6288201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C24D6FE0-13D3-0787-9CC2-E5BDE4C6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9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45" y="794359"/>
            <a:ext cx="6660659" cy="501239"/>
          </a:xfrm>
        </p:spPr>
        <p:txBody>
          <a:bodyPr/>
          <a:lstStyle/>
          <a:p>
            <a:r>
              <a:rPr lang="es-CO" sz="4000" dirty="0" err="1"/>
              <a:t>Sensitivity</a:t>
            </a:r>
            <a:r>
              <a:rPr lang="es-CO" sz="4000" dirty="0"/>
              <a:t> </a:t>
            </a:r>
            <a:r>
              <a:rPr lang="es-CO" sz="4000" dirty="0" err="1"/>
              <a:t>Analysis</a:t>
            </a:r>
            <a:r>
              <a:rPr lang="es-CO" sz="4000" dirty="0"/>
              <a:t> </a:t>
            </a:r>
            <a:r>
              <a:rPr lang="es-CO" sz="4000" dirty="0" err="1"/>
              <a:t>of</a:t>
            </a:r>
            <a:r>
              <a:rPr lang="es-CO" sz="4000" dirty="0"/>
              <a:t> </a:t>
            </a:r>
            <a:r>
              <a:rPr lang="es-CO" sz="4000" dirty="0" err="1"/>
              <a:t>growth</a:t>
            </a:r>
            <a:r>
              <a:rPr lang="es-CO" sz="4000" dirty="0"/>
              <a:t> </a:t>
            </a:r>
            <a:r>
              <a:rPr lang="es-CO" sz="4000" dirty="0" err="1"/>
              <a:t>cells</a:t>
            </a:r>
            <a:r>
              <a:rPr lang="es-CO" sz="4000" dirty="0"/>
              <a:t> </a:t>
            </a:r>
            <a:r>
              <a:rPr lang="es-CO" sz="4000" dirty="0" err="1"/>
              <a:t>rate</a:t>
            </a:r>
            <a:r>
              <a:rPr lang="es-CO" sz="4000" dirty="0"/>
              <a:t> </a:t>
            </a:r>
            <a:endParaRPr lang="LID4096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82FFB-84B2-A3A2-B8F3-3A62F350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5" y="2108159"/>
            <a:ext cx="6224517" cy="3955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1DB7C-D58C-E859-41D3-373BEB103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" t="-617" r="49416" b="50786"/>
          <a:stretch/>
        </p:blipFill>
        <p:spPr>
          <a:xfrm>
            <a:off x="6559062" y="650104"/>
            <a:ext cx="5031833" cy="3083002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DFC12F51-65CE-9E53-34AA-F81D36DD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4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4" y="641761"/>
            <a:ext cx="10634472" cy="859184"/>
          </a:xfrm>
        </p:spPr>
        <p:txBody>
          <a:bodyPr/>
          <a:lstStyle/>
          <a:p>
            <a:r>
              <a:rPr lang="en-US" sz="4000" dirty="0"/>
              <a:t>Takeaways (Sensitivity Analysis):</a:t>
            </a:r>
            <a:endParaRPr lang="LID4096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03FD0-B22C-4B46-49B5-F41760496411}"/>
              </a:ext>
            </a:extLst>
          </p:cNvPr>
          <p:cNvSpPr txBox="1"/>
          <p:nvPr/>
        </p:nvSpPr>
        <p:spPr>
          <a:xfrm>
            <a:off x="1101655" y="2165855"/>
            <a:ext cx="94315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Sensitivity analysis reveals how changes in parameters influence model outcomes, highlighting which factors are most critical for the system's behavior.</a:t>
            </a:r>
            <a:endParaRPr lang="LID4096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6F508-5C55-C4C6-4EF7-8EBB2615181C}"/>
              </a:ext>
            </a:extLst>
          </p:cNvPr>
          <p:cNvSpPr txBox="1"/>
          <p:nvPr/>
        </p:nvSpPr>
        <p:spPr>
          <a:xfrm>
            <a:off x="1495999" y="3824654"/>
            <a:ext cx="86428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It identifies key parameters for focused data collection</a:t>
            </a:r>
            <a:endParaRPr lang="LID4096" sz="2200" dirty="0"/>
          </a:p>
        </p:txBody>
      </p:sp>
      <p:pic>
        <p:nvPicPr>
          <p:cNvPr id="10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05028153-366F-94B6-5953-64B66657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49983-2CA1-4897-8A2F-8A85EF00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15" b="43734"/>
          <a:stretch/>
        </p:blipFill>
        <p:spPr>
          <a:xfrm>
            <a:off x="416759" y="2145323"/>
            <a:ext cx="5873081" cy="2694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EA2758-AE85-CED3-99BD-A7803F8CE7BF}"/>
              </a:ext>
            </a:extLst>
          </p:cNvPr>
          <p:cNvSpPr/>
          <p:nvPr/>
        </p:nvSpPr>
        <p:spPr>
          <a:xfrm>
            <a:off x="7097732" y="2919795"/>
            <a:ext cx="4358645" cy="7692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0"/>
              </a:rPr>
              <a:t>Estimation of kinetic parameters</a:t>
            </a:r>
            <a:endParaRPr lang="LID4096" sz="2200" b="1" dirty="0">
              <a:latin typeface="Lato" panose="020F0502020204030203" pitchFamily="34" charset="0"/>
            </a:endParaRPr>
          </a:p>
        </p:txBody>
      </p:sp>
      <p:pic>
        <p:nvPicPr>
          <p:cNvPr id="8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EDA20253-B0C7-1E25-6DEA-74ECBA20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BB37A1-5A2E-4E6E-B9A9-C6846DA1F09F}"/>
              </a:ext>
            </a:extLst>
          </p:cNvPr>
          <p:cNvSpPr/>
          <p:nvPr/>
        </p:nvSpPr>
        <p:spPr>
          <a:xfrm>
            <a:off x="7097732" y="1376078"/>
            <a:ext cx="4358645" cy="7692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0"/>
              </a:rPr>
              <a:t>Development of three different Dynamic Models In Vitro</a:t>
            </a:r>
            <a:endParaRPr lang="LID4096" sz="2200" b="1" dirty="0">
              <a:latin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68E0A-DFDC-6A26-0D2C-D1A276FEF6D9}"/>
              </a:ext>
            </a:extLst>
          </p:cNvPr>
          <p:cNvSpPr/>
          <p:nvPr/>
        </p:nvSpPr>
        <p:spPr>
          <a:xfrm>
            <a:off x="7097732" y="4558095"/>
            <a:ext cx="4358645" cy="7692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0"/>
              </a:rPr>
              <a:t>Sensitivity Analysis of the model</a:t>
            </a:r>
            <a:endParaRPr lang="LID4096" sz="2200" b="1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97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86786"/>
            <a:ext cx="10634472" cy="859184"/>
          </a:xfrm>
        </p:spPr>
        <p:txBody>
          <a:bodyPr/>
          <a:lstStyle/>
          <a:p>
            <a:r>
              <a:rPr lang="en-US" sz="4000" dirty="0"/>
              <a:t>Bifurcation analysis:</a:t>
            </a:r>
            <a:r>
              <a:rPr lang="en-US" sz="1000" dirty="0"/>
              <a:t> 					(How ss changes as parameters change)</a:t>
            </a:r>
            <a:endParaRPr lang="LID4096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95B66-610F-166A-AC7A-F99F16568B62}"/>
              </a:ext>
            </a:extLst>
          </p:cNvPr>
          <p:cNvSpPr txBox="1"/>
          <p:nvPr/>
        </p:nvSpPr>
        <p:spPr>
          <a:xfrm>
            <a:off x="482600" y="1234862"/>
            <a:ext cx="10367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 decided to simplify the model for the bifurcation analysis: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8500D-8517-0272-7092-E948D95B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36" y="4300046"/>
            <a:ext cx="9760372" cy="322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CE1D9-4183-86B0-B20A-5BDDFC8C261A}"/>
                  </a:ext>
                </a:extLst>
              </p:cNvPr>
              <p:cNvSpPr txBox="1"/>
              <p:nvPr/>
            </p:nvSpPr>
            <p:spPr>
              <a:xfrm>
                <a:off x="2561144" y="1899008"/>
                <a:ext cx="211346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CE1D9-4183-86B0-B20A-5BDDFC8C2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144" y="1899008"/>
                <a:ext cx="2113463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89DB2-98FF-9961-822F-5CE897FAB13C}"/>
                  </a:ext>
                </a:extLst>
              </p:cNvPr>
              <p:cNvSpPr txBox="1"/>
              <p:nvPr/>
            </p:nvSpPr>
            <p:spPr>
              <a:xfrm>
                <a:off x="2502685" y="2688441"/>
                <a:ext cx="246266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∙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89DB2-98FF-9961-822F-5CE897FAB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685" y="2688441"/>
                <a:ext cx="246266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CD1A70-7346-0DBD-E2DD-E4A646F82172}"/>
              </a:ext>
            </a:extLst>
          </p:cNvPr>
          <p:cNvSpPr txBox="1"/>
          <p:nvPr/>
        </p:nvSpPr>
        <p:spPr>
          <a:xfrm>
            <a:off x="6096000" y="2006122"/>
            <a:ext cx="256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Cells  growth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64D3D-9017-CE85-FF92-BD4329C48624}"/>
              </a:ext>
            </a:extLst>
          </p:cNvPr>
          <p:cNvSpPr txBox="1"/>
          <p:nvPr/>
        </p:nvSpPr>
        <p:spPr>
          <a:xfrm>
            <a:off x="6113584" y="2794253"/>
            <a:ext cx="338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Cells  infected by mutant Virus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550495-8A4E-A0DD-9E74-0D1F4A574D3A}"/>
                  </a:ext>
                </a:extLst>
              </p:cNvPr>
              <p:cNvSpPr txBox="1"/>
              <p:nvPr/>
            </p:nvSpPr>
            <p:spPr>
              <a:xfrm>
                <a:off x="2561144" y="3626821"/>
                <a:ext cx="1895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O" dirty="0"/>
                  <a:t>0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550495-8A4E-A0DD-9E74-0D1F4A57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144" y="3626821"/>
                <a:ext cx="1895199" cy="276999"/>
              </a:xfrm>
              <a:prstGeom prst="rect">
                <a:avLst/>
              </a:prstGeom>
              <a:blipFill>
                <a:blip r:embed="rId5"/>
                <a:stretch>
                  <a:fillRect l="-7395" t="-28889" r="-3537" b="-5111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2A26-5C79-C407-9986-D4773B89A1B3}"/>
                  </a:ext>
                </a:extLst>
              </p:cNvPr>
              <p:cNvSpPr txBox="1"/>
              <p:nvPr/>
            </p:nvSpPr>
            <p:spPr>
              <a:xfrm>
                <a:off x="6481483" y="3596584"/>
                <a:ext cx="2174698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∙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262A26-5C79-C407-9986-D4773B89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83" y="3596584"/>
                <a:ext cx="2174698" cy="310791"/>
              </a:xfrm>
              <a:prstGeom prst="rect">
                <a:avLst/>
              </a:prstGeom>
              <a:blipFill>
                <a:blip r:embed="rId6"/>
                <a:stretch>
                  <a:fillRect l="-1961" t="-15686" b="-4313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F235B40-EF16-469E-1F48-02256168E2B7}"/>
              </a:ext>
            </a:extLst>
          </p:cNvPr>
          <p:cNvSpPr txBox="1"/>
          <p:nvPr/>
        </p:nvSpPr>
        <p:spPr>
          <a:xfrm>
            <a:off x="1935773" y="5322594"/>
            <a:ext cx="849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The steady state is going to change as the parameters change in this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0990A-7459-6617-7CBC-3C0433A34F5D}"/>
              </a:ext>
            </a:extLst>
          </p:cNvPr>
          <p:cNvSpPr txBox="1"/>
          <p:nvPr/>
        </p:nvSpPr>
        <p:spPr>
          <a:xfrm>
            <a:off x="709397" y="4922484"/>
            <a:ext cx="749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For this kind of growth model, there is going to be a trivial SS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CC03504A-0038-8633-A951-607C11A63807}"/>
              </a:ext>
            </a:extLst>
          </p:cNvPr>
          <p:cNvSpPr/>
          <p:nvPr/>
        </p:nvSpPr>
        <p:spPr>
          <a:xfrm>
            <a:off x="7227809" y="4664577"/>
            <a:ext cx="300218" cy="2155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2D31247-1784-B8D9-F56E-36347DEF9FD1}"/>
              </a:ext>
            </a:extLst>
          </p:cNvPr>
          <p:cNvSpPr/>
          <p:nvPr/>
        </p:nvSpPr>
        <p:spPr>
          <a:xfrm>
            <a:off x="8454185" y="4682880"/>
            <a:ext cx="300218" cy="6789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7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41C6850D-388C-9623-FC20-AEF00C24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4" grpId="0"/>
      <p:bldP spid="7" grpId="0"/>
      <p:bldP spid="10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BFFFA-397B-38BE-C7EF-8938FD6E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7" y="735269"/>
            <a:ext cx="5189964" cy="1323738"/>
          </a:xfrm>
        </p:spPr>
        <p:txBody>
          <a:bodyPr>
            <a:normAutofit/>
          </a:bodyPr>
          <a:lstStyle/>
          <a:p>
            <a:r>
              <a:rPr lang="es-CO" dirty="0"/>
              <a:t>Future </a:t>
            </a:r>
            <a:r>
              <a:rPr lang="es-CO" dirty="0" err="1"/>
              <a:t>Work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9E74B-DF8B-46FC-8B9A-61C86121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89" y="2407560"/>
            <a:ext cx="5399884" cy="3175757"/>
          </a:xfrm>
        </p:spPr>
        <p:txBody>
          <a:bodyPr>
            <a:noAutofit/>
          </a:bodyPr>
          <a:lstStyle/>
          <a:p>
            <a:r>
              <a:rPr lang="en-US" sz="2000" b="1" i="0" dirty="0">
                <a:effectLst/>
                <a:latin typeface="Söhne"/>
              </a:rPr>
              <a:t>In-Depth In Vivo Analysis of HIV-1 Dynamics</a:t>
            </a:r>
          </a:p>
          <a:p>
            <a:r>
              <a:rPr lang="en-US" sz="2000" dirty="0">
                <a:latin typeface="Söhne"/>
              </a:rPr>
              <a:t>Conduct comprehensive studies to explore HIV-1 dynamics in vivo.</a:t>
            </a:r>
          </a:p>
          <a:p>
            <a:r>
              <a:rPr lang="en-US" sz="2000" b="1" i="0" dirty="0">
                <a:effectLst/>
                <a:latin typeface="Söhne"/>
              </a:rPr>
              <a:t>Investigating Co-Infection Dynamics and Treatment Impacts:</a:t>
            </a:r>
          </a:p>
          <a:p>
            <a:r>
              <a:rPr lang="en-US" sz="2000" dirty="0"/>
              <a:t>Explore the dynamics of HIV-1 in the context of co-infections, such as tuberculosis or hepatitis, to understand the interplay between pathogens and their combined effect </a:t>
            </a:r>
            <a:endParaRPr lang="LID4096" sz="2000" dirty="0"/>
          </a:p>
        </p:txBody>
      </p:sp>
      <p:pic>
        <p:nvPicPr>
          <p:cNvPr id="2050" name="Picture 2" descr="Image result for HIV">
            <a:extLst>
              <a:ext uri="{FF2B5EF4-FFF2-40B4-BE49-F238E27FC236}">
                <a16:creationId xmlns:a16="http://schemas.microsoft.com/office/drawing/2014/main" id="{16D7C4D1-EC6E-B550-F44A-A865C94B9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6" r="31388" b="-2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183EDD42-B6A0-7BB8-656C-5AA21E60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85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FFFA-397B-38BE-C7EF-8938FD6E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88262"/>
            <a:ext cx="10634472" cy="797638"/>
          </a:xfrm>
        </p:spPr>
        <p:txBody>
          <a:bodyPr/>
          <a:lstStyle/>
          <a:p>
            <a:r>
              <a:rPr lang="es-CO" sz="4000" dirty="0" err="1"/>
              <a:t>Conclusions</a:t>
            </a:r>
            <a:endParaRPr lang="LID4096" sz="4000" dirty="0"/>
          </a:p>
        </p:txBody>
      </p: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72015D3C-9A75-29CA-5CD6-4C365E6D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05D9D-A5C4-AC84-2595-AB97851EE97B}"/>
              </a:ext>
            </a:extLst>
          </p:cNvPr>
          <p:cNvSpPr txBox="1"/>
          <p:nvPr/>
        </p:nvSpPr>
        <p:spPr>
          <a:xfrm>
            <a:off x="674810" y="3195841"/>
            <a:ext cx="9594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Sensitivity Analysis Utility:</a:t>
            </a:r>
          </a:p>
          <a:p>
            <a:r>
              <a:rPr lang="en-US" sz="2000" dirty="0">
                <a:latin typeface="Söhne"/>
              </a:rPr>
              <a:t>For the evaluated model, the sensitivity analysis revealed that the most important parameter affecting all the dynamics of the system was the cell growth rate.</a:t>
            </a:r>
            <a:endParaRPr lang="LID4096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76C89-E459-F45F-1E1D-2410CE9DBDE1}"/>
              </a:ext>
            </a:extLst>
          </p:cNvPr>
          <p:cNvSpPr txBox="1"/>
          <p:nvPr/>
        </p:nvSpPr>
        <p:spPr>
          <a:xfrm>
            <a:off x="674810" y="4736415"/>
            <a:ext cx="91637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Bifurcation Analysis Insights:</a:t>
            </a:r>
          </a:p>
          <a:p>
            <a:r>
              <a:rPr lang="en-US" sz="2000" dirty="0">
                <a:latin typeface="Söhne"/>
              </a:rPr>
              <a:t>The simplified system presents two steady states, one of which is dependent on the parameters estimation for the model</a:t>
            </a:r>
            <a:endParaRPr lang="LID4096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F8645-2E85-DDA7-8B95-FD3F246A9C37}"/>
              </a:ext>
            </a:extLst>
          </p:cNvPr>
          <p:cNvSpPr txBox="1"/>
          <p:nvPr/>
        </p:nvSpPr>
        <p:spPr>
          <a:xfrm>
            <a:off x="674810" y="1743188"/>
            <a:ext cx="9796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Parameter Estimation</a:t>
            </a:r>
            <a:r>
              <a:rPr lang="en-US" sz="2000" b="0" i="0" dirty="0">
                <a:effectLst/>
                <a:latin typeface="Söhne"/>
              </a:rPr>
              <a:t>:</a:t>
            </a:r>
          </a:p>
          <a:p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parameters</a:t>
            </a:r>
            <a:r>
              <a:rPr lang="es-CO" sz="2000" dirty="0"/>
              <a:t> </a:t>
            </a:r>
            <a:r>
              <a:rPr lang="es-CO" sz="2000" dirty="0" err="1"/>
              <a:t>for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model</a:t>
            </a:r>
            <a:r>
              <a:rPr lang="es-CO" sz="2000" dirty="0"/>
              <a:t> are </a:t>
            </a:r>
            <a:r>
              <a:rPr lang="es-CO" sz="2000" dirty="0" err="1"/>
              <a:t>very</a:t>
            </a:r>
            <a:r>
              <a:rPr lang="es-CO" sz="2000" dirty="0"/>
              <a:t> similar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findings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paper</a:t>
            </a:r>
            <a:r>
              <a:rPr lang="es-CO" sz="2000" dirty="0"/>
              <a:t>, </a:t>
            </a:r>
            <a:r>
              <a:rPr lang="es-CO" sz="2000" dirty="0" err="1"/>
              <a:t>but</a:t>
            </a:r>
            <a:r>
              <a:rPr lang="es-CO" sz="2000" dirty="0"/>
              <a:t> </a:t>
            </a:r>
            <a:r>
              <a:rPr lang="es-CO" sz="2000" dirty="0" err="1"/>
              <a:t>it</a:t>
            </a:r>
            <a:r>
              <a:rPr lang="es-CO" sz="2000" dirty="0"/>
              <a:t> </a:t>
            </a:r>
            <a:r>
              <a:rPr lang="es-CO" sz="2000" dirty="0" err="1"/>
              <a:t>still</a:t>
            </a:r>
            <a:r>
              <a:rPr lang="es-CO" sz="2000" dirty="0"/>
              <a:t> </a:t>
            </a:r>
            <a:r>
              <a:rPr lang="es-CO" sz="2000" dirty="0" err="1"/>
              <a:t>requires</a:t>
            </a:r>
            <a:r>
              <a:rPr lang="es-CO" sz="2000" dirty="0"/>
              <a:t> a </a:t>
            </a:r>
            <a:r>
              <a:rPr lang="es-CO" sz="2000" dirty="0" err="1"/>
              <a:t>way</a:t>
            </a:r>
            <a:r>
              <a:rPr lang="es-CO" sz="2000" dirty="0"/>
              <a:t>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overcome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dependence</a:t>
            </a:r>
            <a:r>
              <a:rPr lang="es-CO" sz="2000" dirty="0"/>
              <a:t> </a:t>
            </a:r>
            <a:r>
              <a:rPr lang="es-CO" sz="2000" dirty="0" err="1"/>
              <a:t>of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system</a:t>
            </a:r>
            <a:r>
              <a:rPr lang="es-CO" sz="2000" dirty="0"/>
              <a:t> </a:t>
            </a:r>
            <a:r>
              <a:rPr lang="es-CO" sz="2000" dirty="0" err="1"/>
              <a:t>on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initial</a:t>
            </a:r>
            <a:r>
              <a:rPr lang="es-CO" sz="2000" dirty="0"/>
              <a:t> </a:t>
            </a:r>
            <a:r>
              <a:rPr lang="es-CO" sz="2000" dirty="0" err="1"/>
              <a:t>guesses</a:t>
            </a:r>
            <a:r>
              <a:rPr lang="es-CO" sz="2000" dirty="0"/>
              <a:t>. 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98922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84C74-3264-CB92-7E48-862E7A17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9" y="603047"/>
            <a:ext cx="6006689" cy="1346008"/>
          </a:xfrm>
        </p:spPr>
        <p:txBody>
          <a:bodyPr>
            <a:normAutofit/>
          </a:bodyPr>
          <a:lstStyle/>
          <a:p>
            <a:r>
              <a:rPr lang="es-CO" sz="4000" dirty="0" err="1"/>
              <a:t>Why</a:t>
            </a:r>
            <a:r>
              <a:rPr lang="es-CO" sz="4000" dirty="0"/>
              <a:t> </a:t>
            </a:r>
            <a:r>
              <a:rPr lang="es-CO" sz="4000" dirty="0" err="1"/>
              <a:t>is</a:t>
            </a:r>
            <a:r>
              <a:rPr lang="es-CO" sz="4000" dirty="0"/>
              <a:t> </a:t>
            </a:r>
            <a:r>
              <a:rPr lang="es-CO" sz="4000" dirty="0" err="1"/>
              <a:t>it</a:t>
            </a:r>
            <a:r>
              <a:rPr lang="es-CO" sz="4000" dirty="0"/>
              <a:t> </a:t>
            </a:r>
            <a:r>
              <a:rPr lang="es-CO" sz="4000" dirty="0" err="1"/>
              <a:t>important</a:t>
            </a:r>
            <a:r>
              <a:rPr lang="es-CO" sz="4000" dirty="0"/>
              <a:t>?</a:t>
            </a:r>
            <a:endParaRPr lang="LID4096" sz="40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2169D-C9EC-E04A-92E1-A9F1D8F3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29" y="1926138"/>
            <a:ext cx="6006689" cy="76022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- Understanding how HIV-1 replicates will:</a:t>
            </a:r>
          </a:p>
        </p:txBody>
      </p:sp>
      <p:pic>
        <p:nvPicPr>
          <p:cNvPr id="1026" name="Picture 2" descr="HIV patients undergoing modern treatment live 10 years longer">
            <a:extLst>
              <a:ext uri="{FF2B5EF4-FFF2-40B4-BE49-F238E27FC236}">
                <a16:creationId xmlns:a16="http://schemas.microsoft.com/office/drawing/2014/main" id="{8AED778B-FCE3-BA86-6A33-00E27EC5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4085" y="1425677"/>
            <a:ext cx="4925586" cy="43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0A0BC4F3-4EAD-E3D7-ED1D-3C294C0F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6EBA-C9F0-D480-8F8B-1F042B561074}"/>
              </a:ext>
            </a:extLst>
          </p:cNvPr>
          <p:cNvSpPr txBox="1"/>
          <p:nvPr/>
        </p:nvSpPr>
        <p:spPr>
          <a:xfrm>
            <a:off x="427262" y="2588071"/>
            <a:ext cx="6097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Assist healthcare providers in deciding when to change treatments based on the progression of the infection.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E02B7-23B0-A684-4920-BA4FC98ABED4}"/>
              </a:ext>
            </a:extLst>
          </p:cNvPr>
          <p:cNvSpPr txBox="1"/>
          <p:nvPr/>
        </p:nvSpPr>
        <p:spPr>
          <a:xfrm>
            <a:off x="462762" y="376283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Enhance our understanding of the evolution of new mutant strains of HIV-1 within patients.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D3411-6411-380C-9B33-40A88AADC7B9}"/>
              </a:ext>
            </a:extLst>
          </p:cNvPr>
          <p:cNvSpPr txBox="1"/>
          <p:nvPr/>
        </p:nvSpPr>
        <p:spPr>
          <a:xfrm>
            <a:off x="471554" y="4797451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Predict treatment results and the course of the disease or how it interacts with biological tissues.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51554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84C74-3264-CB92-7E48-862E7A17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9" y="603047"/>
            <a:ext cx="6006689" cy="1346008"/>
          </a:xfrm>
        </p:spPr>
        <p:txBody>
          <a:bodyPr>
            <a:normAutofit/>
          </a:bodyPr>
          <a:lstStyle/>
          <a:p>
            <a:r>
              <a:rPr lang="es-CO" sz="4000" dirty="0"/>
              <a:t>OBJECTIVES</a:t>
            </a:r>
            <a:endParaRPr lang="LID4096" sz="40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IV patients undergoing modern treatment live 10 years longer">
            <a:extLst>
              <a:ext uri="{FF2B5EF4-FFF2-40B4-BE49-F238E27FC236}">
                <a16:creationId xmlns:a16="http://schemas.microsoft.com/office/drawing/2014/main" id="{8AED778B-FCE3-BA86-6A33-00E27EC5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4085" y="1425677"/>
            <a:ext cx="4925586" cy="43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0A0BC4F3-4EAD-E3D7-ED1D-3C294C0F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6EBA-C9F0-D480-8F8B-1F042B561074}"/>
              </a:ext>
            </a:extLst>
          </p:cNvPr>
          <p:cNvSpPr txBox="1"/>
          <p:nvPr/>
        </p:nvSpPr>
        <p:spPr>
          <a:xfrm>
            <a:off x="471554" y="2116535"/>
            <a:ext cx="609746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Estimate the necessary parameters for modeling the HIV-1 Replicative Fitness.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E02B7-23B0-A684-4920-BA4FC98ABED4}"/>
              </a:ext>
            </a:extLst>
          </p:cNvPr>
          <p:cNvSpPr txBox="1"/>
          <p:nvPr/>
        </p:nvSpPr>
        <p:spPr>
          <a:xfrm>
            <a:off x="383301" y="3543231"/>
            <a:ext cx="609746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Do a Sensitivity analysis of the Model by modifying some key parameters.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D3411-6411-380C-9B33-40A88AADC7B9}"/>
              </a:ext>
            </a:extLst>
          </p:cNvPr>
          <p:cNvSpPr txBox="1"/>
          <p:nvPr/>
        </p:nvSpPr>
        <p:spPr>
          <a:xfrm>
            <a:off x="471554" y="4797451"/>
            <a:ext cx="6097464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Find the steady states of the HIV-1 replicative dynamics.</a:t>
            </a:r>
            <a:endParaRPr lang="LID4096" sz="2200" dirty="0"/>
          </a:p>
        </p:txBody>
      </p:sp>
    </p:spTree>
    <p:extLst>
      <p:ext uri="{BB962C8B-B14F-4D97-AF65-F5344CB8AC3E}">
        <p14:creationId xmlns:p14="http://schemas.microsoft.com/office/powerpoint/2010/main" val="416463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79D2-08A2-A7C9-5DE8-B4D353EC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771261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Dynamic Model For HIV-1</a:t>
            </a:r>
            <a:endParaRPr lang="LID4096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F106A38A-CDAE-00E2-462D-C62BA314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555B0-9BCA-4E18-7554-E1304C8EE268}"/>
                  </a:ext>
                </a:extLst>
              </p:cNvPr>
              <p:cNvSpPr txBox="1"/>
              <p:nvPr/>
            </p:nvSpPr>
            <p:spPr>
              <a:xfrm>
                <a:off x="1780612" y="2069386"/>
                <a:ext cx="411272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555B0-9BCA-4E18-7554-E1304C8E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12" y="2069386"/>
                <a:ext cx="4112729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3ABD5-C34A-91B2-2A78-E12AD809ED2C}"/>
                  </a:ext>
                </a:extLst>
              </p:cNvPr>
              <p:cNvSpPr txBox="1"/>
              <p:nvPr/>
            </p:nvSpPr>
            <p:spPr>
              <a:xfrm>
                <a:off x="968288" y="2901307"/>
                <a:ext cx="5206297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+0.25</m:t>
                      </m:r>
                      <m:sSub>
                        <m:sSubPr>
                          <m:ctrlP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3ABD5-C34A-91B2-2A78-E12AD809E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88" y="2901307"/>
                <a:ext cx="5206297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8800C32-0471-7247-A531-02D906EF31E7}"/>
              </a:ext>
            </a:extLst>
          </p:cNvPr>
          <p:cNvSpPr txBox="1"/>
          <p:nvPr/>
        </p:nvSpPr>
        <p:spPr>
          <a:xfrm>
            <a:off x="6315714" y="2210288"/>
            <a:ext cx="335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Cells  growth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A9F3C-A34A-61A7-81F8-D30CB1ED046D}"/>
              </a:ext>
            </a:extLst>
          </p:cNvPr>
          <p:cNvSpPr txBox="1"/>
          <p:nvPr/>
        </p:nvSpPr>
        <p:spPr>
          <a:xfrm>
            <a:off x="6315714" y="2993415"/>
            <a:ext cx="4035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Cells  infected by mutant Virus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71565-BAA4-768C-2032-1EDCF34CD1EF}"/>
                  </a:ext>
                </a:extLst>
              </p:cNvPr>
              <p:cNvSpPr txBox="1"/>
              <p:nvPr/>
            </p:nvSpPr>
            <p:spPr>
              <a:xfrm>
                <a:off x="1006889" y="3788207"/>
                <a:ext cx="512909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+0.25</m:t>
                      </m:r>
                      <m:sSub>
                        <m:sSubPr>
                          <m:ctrlP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71565-BAA4-768C-2032-1EDCF34C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89" y="3788207"/>
                <a:ext cx="5129096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F18DAA-D084-3299-8842-6686105F4130}"/>
              </a:ext>
            </a:extLst>
          </p:cNvPr>
          <p:cNvSpPr txBox="1"/>
          <p:nvPr/>
        </p:nvSpPr>
        <p:spPr>
          <a:xfrm>
            <a:off x="6305002" y="3884283"/>
            <a:ext cx="4404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Cells  infected by wild-type Virus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E7C7-FDD2-2D8D-E2C4-E79F827C7E09}"/>
                  </a:ext>
                </a:extLst>
              </p:cNvPr>
              <p:cNvSpPr txBox="1"/>
              <p:nvPr/>
            </p:nvSpPr>
            <p:spPr>
              <a:xfrm>
                <a:off x="968288" y="4622737"/>
                <a:ext cx="534742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E7C7-FDD2-2D8D-E2C4-E79F827C7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88" y="4622737"/>
                <a:ext cx="5347426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F266AF-FFD1-358C-ADBF-3C914C28A8A4}"/>
              </a:ext>
            </a:extLst>
          </p:cNvPr>
          <p:cNvSpPr txBox="1"/>
          <p:nvPr/>
        </p:nvSpPr>
        <p:spPr>
          <a:xfrm>
            <a:off x="6315714" y="4714845"/>
            <a:ext cx="427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Cells infected by both types of virus. </a:t>
            </a:r>
          </a:p>
        </p:txBody>
      </p:sp>
    </p:spTree>
    <p:extLst>
      <p:ext uri="{BB962C8B-B14F-4D97-AF65-F5344CB8AC3E}">
        <p14:creationId xmlns:p14="http://schemas.microsoft.com/office/powerpoint/2010/main" val="12909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79D2-08A2-A7C9-5DE8-B4D353EC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771261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Dynamic Model For HIV-1</a:t>
            </a:r>
            <a:endParaRPr lang="LID4096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F106A38A-CDAE-00E2-462D-C62BA314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555B0-9BCA-4E18-7554-E1304C8EE268}"/>
                  </a:ext>
                </a:extLst>
              </p:cNvPr>
              <p:cNvSpPr txBox="1"/>
              <p:nvPr/>
            </p:nvSpPr>
            <p:spPr>
              <a:xfrm>
                <a:off x="1780612" y="2069386"/>
                <a:ext cx="411272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2555B0-9BCA-4E18-7554-E1304C8E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12" y="2069386"/>
                <a:ext cx="4112729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3ABD5-C34A-91B2-2A78-E12AD809ED2C}"/>
                  </a:ext>
                </a:extLst>
              </p:cNvPr>
              <p:cNvSpPr txBox="1"/>
              <p:nvPr/>
            </p:nvSpPr>
            <p:spPr>
              <a:xfrm>
                <a:off x="968288" y="2901307"/>
                <a:ext cx="5206297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+0.25</m:t>
                      </m:r>
                      <m:sSub>
                        <m:sSubPr>
                          <m:ctrlP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F3ABD5-C34A-91B2-2A78-E12AD809E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88" y="2901307"/>
                <a:ext cx="5206297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71565-BAA4-768C-2032-1EDCF34CD1EF}"/>
                  </a:ext>
                </a:extLst>
              </p:cNvPr>
              <p:cNvSpPr txBox="1"/>
              <p:nvPr/>
            </p:nvSpPr>
            <p:spPr>
              <a:xfrm>
                <a:off x="1006889" y="3788207"/>
                <a:ext cx="512909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+0.25</m:t>
                      </m:r>
                      <m:sSub>
                        <m:sSubPr>
                          <m:ctrlP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CO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E71565-BAA4-768C-2032-1EDCF34C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89" y="3788207"/>
                <a:ext cx="5129096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E7C7-FDD2-2D8D-E2C4-E79F827C7E09}"/>
                  </a:ext>
                </a:extLst>
              </p:cNvPr>
              <p:cNvSpPr txBox="1"/>
              <p:nvPr/>
            </p:nvSpPr>
            <p:spPr>
              <a:xfrm>
                <a:off x="968288" y="4622737"/>
                <a:ext cx="534742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𝑚𝑤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𝑚𝑤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CO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E7C7-FDD2-2D8D-E2C4-E79F827C7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88" y="4622737"/>
                <a:ext cx="5347426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F266AF-FFD1-358C-ADBF-3C914C28A8A4}"/>
              </a:ext>
            </a:extLst>
          </p:cNvPr>
          <p:cNvSpPr txBox="1"/>
          <p:nvPr/>
        </p:nvSpPr>
        <p:spPr>
          <a:xfrm>
            <a:off x="7206024" y="2443150"/>
            <a:ext cx="427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Yellow: Growth Rates of cells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707EB-EA96-015B-D6E5-687A8BF0899A}"/>
              </a:ext>
            </a:extLst>
          </p:cNvPr>
          <p:cNvSpPr txBox="1"/>
          <p:nvPr/>
        </p:nvSpPr>
        <p:spPr>
          <a:xfrm>
            <a:off x="7206024" y="3565651"/>
            <a:ext cx="427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Blue: Infection rate of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62DF0-3178-E96D-0776-50EFC3239C83}"/>
              </a:ext>
            </a:extLst>
          </p:cNvPr>
          <p:cNvSpPr txBox="1"/>
          <p:nvPr/>
        </p:nvSpPr>
        <p:spPr>
          <a:xfrm>
            <a:off x="7293767" y="4714845"/>
            <a:ext cx="427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Red: Dual infection rates</a:t>
            </a:r>
          </a:p>
        </p:txBody>
      </p:sp>
    </p:spTree>
    <p:extLst>
      <p:ext uri="{BB962C8B-B14F-4D97-AF65-F5344CB8AC3E}">
        <p14:creationId xmlns:p14="http://schemas.microsoft.com/office/powerpoint/2010/main" val="395456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79D2-08A2-A7C9-5DE8-B4D353EC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10" y="585117"/>
            <a:ext cx="10634472" cy="771261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Data Available:</a:t>
            </a:r>
            <a:endParaRPr lang="LID4096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F106A38A-CDAE-00E2-462D-C62BA314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02003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D1E56-9C5A-B6EF-5ECD-F6FBD5D9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18"/>
          <a:stretch/>
        </p:blipFill>
        <p:spPr>
          <a:xfrm>
            <a:off x="3190910" y="1477059"/>
            <a:ext cx="6543027" cy="4257841"/>
          </a:xfrm>
          <a:prstGeom prst="rect">
            <a:avLst/>
          </a:prstGeom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674BE21F-8D1E-C39F-302D-1EB0961BD617}"/>
              </a:ext>
            </a:extLst>
          </p:cNvPr>
          <p:cNvSpPr/>
          <p:nvPr/>
        </p:nvSpPr>
        <p:spPr>
          <a:xfrm rot="5400000">
            <a:off x="2237152" y="1760557"/>
            <a:ext cx="456849" cy="12527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5FED8371-141A-FC55-06F9-0BC654E244E4}"/>
              </a:ext>
            </a:extLst>
          </p:cNvPr>
          <p:cNvSpPr/>
          <p:nvPr/>
        </p:nvSpPr>
        <p:spPr>
          <a:xfrm rot="5400000">
            <a:off x="2237152" y="2862242"/>
            <a:ext cx="456849" cy="12527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972C82A-F43E-EB04-E086-1F5BC7C02BDA}"/>
              </a:ext>
            </a:extLst>
          </p:cNvPr>
          <p:cNvSpPr/>
          <p:nvPr/>
        </p:nvSpPr>
        <p:spPr>
          <a:xfrm rot="5400000">
            <a:off x="2237151" y="4003256"/>
            <a:ext cx="456849" cy="12527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92859-EF26-5ECD-14E0-291A2ECD858A}"/>
              </a:ext>
            </a:extLst>
          </p:cNvPr>
          <p:cNvSpPr/>
          <p:nvPr/>
        </p:nvSpPr>
        <p:spPr>
          <a:xfrm>
            <a:off x="9073662" y="2176114"/>
            <a:ext cx="545123" cy="29452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B3A99-FD62-DC40-7182-78D15B15CC82}"/>
              </a:ext>
            </a:extLst>
          </p:cNvPr>
          <p:cNvSpPr/>
          <p:nvPr/>
        </p:nvSpPr>
        <p:spPr>
          <a:xfrm>
            <a:off x="5314602" y="2180178"/>
            <a:ext cx="866390" cy="29046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C4700-64DE-FCE3-9700-21C27C6F9D74}"/>
              </a:ext>
            </a:extLst>
          </p:cNvPr>
          <p:cNvSpPr txBox="1"/>
          <p:nvPr/>
        </p:nvSpPr>
        <p:spPr>
          <a:xfrm>
            <a:off x="8165806" y="1126515"/>
            <a:ext cx="356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Magnitude difference &gt; 10e4</a:t>
            </a:r>
          </a:p>
        </p:txBody>
      </p:sp>
    </p:spTree>
    <p:extLst>
      <p:ext uri="{BB962C8B-B14F-4D97-AF65-F5344CB8AC3E}">
        <p14:creationId xmlns:p14="http://schemas.microsoft.com/office/powerpoint/2010/main" val="13463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79D2-08A2-A7C9-5DE8-B4D353EC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74999"/>
            <a:ext cx="6380315" cy="223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Data Fitting Process: Key Things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05019F-0134-B3CD-26D9-569109462EF0}"/>
              </a:ext>
            </a:extLst>
          </p:cNvPr>
          <p:cNvSpPr txBox="1"/>
          <p:nvPr/>
        </p:nvSpPr>
        <p:spPr>
          <a:xfrm>
            <a:off x="482600" y="2566323"/>
            <a:ext cx="5987026" cy="3157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200" dirty="0"/>
              <a:t>- Normalize the data by transforming the squared error to a logarithmic scale.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200" dirty="0"/>
              <a:t>- Provide initial guesses near the values of the parameters reported in the study.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200" dirty="0"/>
              <a:t>- Constrain the search algorithm to find reasonable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22530-F0AD-F35C-6950-E285B66850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1007" y="985401"/>
            <a:ext cx="4354240" cy="50338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F106A38A-CDAE-00E2-462D-C62BA314B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487-CBF5-29CC-E0BE-552A8680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34032"/>
            <a:ext cx="10634472" cy="859184"/>
          </a:xfrm>
        </p:spPr>
        <p:txBody>
          <a:bodyPr/>
          <a:lstStyle/>
          <a:p>
            <a:r>
              <a:rPr lang="es-CO" sz="4000" dirty="0" err="1"/>
              <a:t>Results</a:t>
            </a:r>
            <a:r>
              <a:rPr lang="es-CO" sz="4000" dirty="0"/>
              <a:t>:</a:t>
            </a:r>
            <a:endParaRPr lang="LID4096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39983-6758-C7A1-0C09-000AAA99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6" y="1096859"/>
            <a:ext cx="5564373" cy="5028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4E830-5C49-3834-98ED-215807F4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36" y="1266092"/>
            <a:ext cx="6110465" cy="4859228"/>
          </a:xfrm>
          <a:prstGeom prst="rect">
            <a:avLst/>
          </a:prstGeom>
        </p:spPr>
      </p:pic>
      <p:pic>
        <p:nvPicPr>
          <p:cNvPr id="3" name="Picture 2" descr="University Of Pittsburgh to Require Students, Faculty and Staff to Be ...">
            <a:extLst>
              <a:ext uri="{FF2B5EF4-FFF2-40B4-BE49-F238E27FC236}">
                <a16:creationId xmlns:a16="http://schemas.microsoft.com/office/drawing/2014/main" id="{A29388EF-5948-AE1F-29D1-009B2798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64" y="6019585"/>
            <a:ext cx="673274" cy="6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2E3920"/>
      </a:dk2>
      <a:lt2>
        <a:srgbClr val="E2E4E8"/>
      </a:lt2>
      <a:accent1>
        <a:srgbClr val="B79E75"/>
      </a:accent1>
      <a:accent2>
        <a:srgbClr val="A3A56A"/>
      </a:accent2>
      <a:accent3>
        <a:srgbClr val="93A879"/>
      </a:accent3>
      <a:accent4>
        <a:srgbClr val="77AE6F"/>
      </a:accent4>
      <a:accent5>
        <a:srgbClr val="7DAD8B"/>
      </a:accent5>
      <a:accent6>
        <a:srgbClr val="6EAC9A"/>
      </a:accent6>
      <a:hlink>
        <a:srgbClr val="6983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736</Words>
  <Application>Microsoft Office PowerPoint</Application>
  <PresentationFormat>Widescreen</PresentationFormat>
  <Paragraphs>92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Lato</vt:lpstr>
      <vt:lpstr>Seaford</vt:lpstr>
      <vt:lpstr>Söhne</vt:lpstr>
      <vt:lpstr>LevelVTI</vt:lpstr>
      <vt:lpstr>Modeling and Estimation of Kinetic Parameters and Replicative Fitness of HIV-1</vt:lpstr>
      <vt:lpstr>PowerPoint Presentation</vt:lpstr>
      <vt:lpstr>Why is it important?</vt:lpstr>
      <vt:lpstr>OBJECTIVES</vt:lpstr>
      <vt:lpstr>Dynamic Model For HIV-1</vt:lpstr>
      <vt:lpstr>Dynamic Model For HIV-1</vt:lpstr>
      <vt:lpstr>Data Available:</vt:lpstr>
      <vt:lpstr>Data Fitting Process: Key Things</vt:lpstr>
      <vt:lpstr>Results:</vt:lpstr>
      <vt:lpstr>Parameters estimation:</vt:lpstr>
      <vt:lpstr>Initial guess impact on the parameters</vt:lpstr>
      <vt:lpstr>Takeaways Parameter Fitting:</vt:lpstr>
      <vt:lpstr>Sensitivity Analysis</vt:lpstr>
      <vt:lpstr>Sensitivity analysis: growth cells rate</vt:lpstr>
      <vt:lpstr>Sensitivity analysis: growth rate mutant virus</vt:lpstr>
      <vt:lpstr>Sensitivity analysis: growth rate wild virus</vt:lpstr>
      <vt:lpstr>Sensitivity analysis: growth rate mutant &amp; wild virus</vt:lpstr>
      <vt:lpstr>Sensitivity Analysis of growth cells rate </vt:lpstr>
      <vt:lpstr>Takeaways (Sensitivity Analysis):</vt:lpstr>
      <vt:lpstr>Bifurcation analysis:      (How ss changes as parameters change)</vt:lpstr>
      <vt:lpstr>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Cells growth model</dc:title>
  <dc:creator>Cardenas Prieto, Milton Dario Dario</dc:creator>
  <cp:lastModifiedBy>Cardenas Prieto, Milton Dario Dario</cp:lastModifiedBy>
  <cp:revision>1</cp:revision>
  <dcterms:created xsi:type="dcterms:W3CDTF">2023-12-13T23:42:03Z</dcterms:created>
  <dcterms:modified xsi:type="dcterms:W3CDTF">2023-12-15T23:25:53Z</dcterms:modified>
</cp:coreProperties>
</file>